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 id="2147484016" r:id="rId2"/>
    <p:sldMasterId id="2147484028" r:id="rId3"/>
    <p:sldMasterId id="2147484060" r:id="rId4"/>
  </p:sldMasterIdLst>
  <p:notesMasterIdLst>
    <p:notesMasterId r:id="rId46"/>
  </p:notesMasterIdLst>
  <p:handoutMasterIdLst>
    <p:handoutMasterId r:id="rId47"/>
  </p:handoutMasterIdLst>
  <p:sldIdLst>
    <p:sldId id="313" r:id="rId5"/>
    <p:sldId id="360" r:id="rId6"/>
    <p:sldId id="387" r:id="rId7"/>
    <p:sldId id="394" r:id="rId8"/>
    <p:sldId id="395" r:id="rId9"/>
    <p:sldId id="396" r:id="rId10"/>
    <p:sldId id="397" r:id="rId11"/>
    <p:sldId id="331" r:id="rId12"/>
    <p:sldId id="398" r:id="rId13"/>
    <p:sldId id="409" r:id="rId14"/>
    <p:sldId id="410" r:id="rId15"/>
    <p:sldId id="411" r:id="rId16"/>
    <p:sldId id="412" r:id="rId17"/>
    <p:sldId id="413" r:id="rId18"/>
    <p:sldId id="414" r:id="rId19"/>
    <p:sldId id="415" r:id="rId20"/>
    <p:sldId id="416" r:id="rId21"/>
    <p:sldId id="417" r:id="rId22"/>
    <p:sldId id="418" r:id="rId23"/>
    <p:sldId id="419" r:id="rId24"/>
    <p:sldId id="420" r:id="rId25"/>
    <p:sldId id="421" r:id="rId26"/>
    <p:sldId id="422" r:id="rId27"/>
    <p:sldId id="423" r:id="rId28"/>
    <p:sldId id="338" r:id="rId29"/>
    <p:sldId id="339" r:id="rId30"/>
    <p:sldId id="400" r:id="rId31"/>
    <p:sldId id="404" r:id="rId32"/>
    <p:sldId id="405" r:id="rId33"/>
    <p:sldId id="406" r:id="rId34"/>
    <p:sldId id="407" r:id="rId35"/>
    <p:sldId id="408" r:id="rId36"/>
    <p:sldId id="330" r:id="rId37"/>
    <p:sldId id="382" r:id="rId38"/>
    <p:sldId id="403" r:id="rId39"/>
    <p:sldId id="401" r:id="rId40"/>
    <p:sldId id="402" r:id="rId41"/>
    <p:sldId id="399" r:id="rId42"/>
    <p:sldId id="388" r:id="rId43"/>
    <p:sldId id="340" r:id="rId44"/>
    <p:sldId id="383" r:id="rId4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5" autoAdjust="0"/>
    <p:restoredTop sz="94660"/>
  </p:normalViewPr>
  <p:slideViewPr>
    <p:cSldViewPr>
      <p:cViewPr varScale="1">
        <p:scale>
          <a:sx n="101" d="100"/>
          <a:sy n="101" d="100"/>
        </p:scale>
        <p:origin x="744"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8D8D20-416A-4CD8-B34A-2625843EAD89}" type="doc">
      <dgm:prSet loTypeId="urn:microsoft.com/office/officeart/2005/8/layout/venn1" loCatId="relationship" qsTypeId="urn:microsoft.com/office/officeart/2005/8/quickstyle/simple5" qsCatId="simple" csTypeId="urn:microsoft.com/office/officeart/2005/8/colors/accent1_2" csCatId="accent1" phldr="1"/>
      <dgm:spPr/>
      <dgm:t>
        <a:bodyPr/>
        <a:lstStyle/>
        <a:p>
          <a:endParaRPr lang="en-US"/>
        </a:p>
      </dgm:t>
    </dgm:pt>
    <dgm:pt modelId="{C916C378-4ABE-4CB2-8CCB-FF7C5CFDA85A}">
      <dgm:prSet/>
      <dgm:spPr/>
      <dgm:t>
        <a:bodyPr/>
        <a:lstStyle/>
        <a:p>
          <a:pPr rtl="0"/>
          <a:endParaRPr lang="en-US" dirty="0"/>
        </a:p>
      </dgm:t>
    </dgm:pt>
    <dgm:pt modelId="{2734833F-A76D-47F1-B207-F4C8464E1552}" type="parTrans" cxnId="{3A27C9DA-0F8E-4F92-8CE8-090D2AFC9771}">
      <dgm:prSet/>
      <dgm:spPr/>
      <dgm:t>
        <a:bodyPr/>
        <a:lstStyle/>
        <a:p>
          <a:endParaRPr lang="en-US"/>
        </a:p>
      </dgm:t>
    </dgm:pt>
    <dgm:pt modelId="{EA676EA4-00BC-44C4-BA3D-34AD80B6E38E}" type="sibTrans" cxnId="{3A27C9DA-0F8E-4F92-8CE8-090D2AFC9771}">
      <dgm:prSet/>
      <dgm:spPr/>
      <dgm:t>
        <a:bodyPr/>
        <a:lstStyle/>
        <a:p>
          <a:endParaRPr lang="en-US"/>
        </a:p>
      </dgm:t>
    </dgm:pt>
    <dgm:pt modelId="{35BA24CD-A537-449F-9394-391F321A99BF}" type="pres">
      <dgm:prSet presAssocID="{828D8D20-416A-4CD8-B34A-2625843EAD89}" presName="compositeShape" presStyleCnt="0">
        <dgm:presLayoutVars>
          <dgm:chMax val="7"/>
          <dgm:dir/>
          <dgm:resizeHandles val="exact"/>
        </dgm:presLayoutVars>
      </dgm:prSet>
      <dgm:spPr/>
      <dgm:t>
        <a:bodyPr/>
        <a:lstStyle/>
        <a:p>
          <a:endParaRPr lang="en-US"/>
        </a:p>
      </dgm:t>
    </dgm:pt>
    <dgm:pt modelId="{8365D980-94F7-4897-B064-2259F40D7597}" type="pres">
      <dgm:prSet presAssocID="{C916C378-4ABE-4CB2-8CCB-FF7C5CFDA85A}" presName="circ1TxSh" presStyleLbl="vennNode1" presStyleIdx="0" presStyleCnt="1"/>
      <dgm:spPr/>
      <dgm:t>
        <a:bodyPr/>
        <a:lstStyle/>
        <a:p>
          <a:endParaRPr lang="en-US"/>
        </a:p>
      </dgm:t>
    </dgm:pt>
  </dgm:ptLst>
  <dgm:cxnLst>
    <dgm:cxn modelId="{9B74A3CB-4411-49C1-82B6-921765C8ED95}" type="presOf" srcId="{828D8D20-416A-4CD8-B34A-2625843EAD89}" destId="{35BA24CD-A537-449F-9394-391F321A99BF}" srcOrd="0" destOrd="0" presId="urn:microsoft.com/office/officeart/2005/8/layout/venn1"/>
    <dgm:cxn modelId="{85CB7D9A-2B6A-4463-860F-27E0AB749020}" type="presOf" srcId="{C916C378-4ABE-4CB2-8CCB-FF7C5CFDA85A}" destId="{8365D980-94F7-4897-B064-2259F40D7597}" srcOrd="0" destOrd="0" presId="urn:microsoft.com/office/officeart/2005/8/layout/venn1"/>
    <dgm:cxn modelId="{3A27C9DA-0F8E-4F92-8CE8-090D2AFC9771}" srcId="{828D8D20-416A-4CD8-B34A-2625843EAD89}" destId="{C916C378-4ABE-4CB2-8CCB-FF7C5CFDA85A}" srcOrd="0" destOrd="0" parTransId="{2734833F-A76D-47F1-B207-F4C8464E1552}" sibTransId="{EA676EA4-00BC-44C4-BA3D-34AD80B6E38E}"/>
    <dgm:cxn modelId="{A16E64EA-E335-4BD7-AED7-4B086CE7311B}" type="presParOf" srcId="{35BA24CD-A537-449F-9394-391F321A99BF}" destId="{8365D980-94F7-4897-B064-2259F40D7597}"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5D980-94F7-4897-B064-2259F40D7597}">
      <dsp:nvSpPr>
        <dsp:cNvPr id="0" name=""/>
        <dsp:cNvSpPr/>
      </dsp:nvSpPr>
      <dsp:spPr>
        <a:xfrm>
          <a:off x="2365522" y="0"/>
          <a:ext cx="3716043" cy="3716043"/>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2909724" y="544202"/>
        <a:ext cx="2627639" cy="262763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5" tIns="45717" rIns="91435" bIns="45717"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35" tIns="45717" rIns="91435" bIns="45717" rtlCol="0"/>
          <a:lstStyle>
            <a:lvl1pPr algn="r">
              <a:defRPr sz="1200"/>
            </a:lvl1pPr>
          </a:lstStyle>
          <a:p>
            <a:fld id="{FCFB1B66-E9DE-465C-B02B-6E6D783201F3}" type="datetimeFigureOut">
              <a:rPr lang="en-US" smtClean="0"/>
              <a:pPr/>
              <a:t>9/6/2019</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35" tIns="45717" rIns="91435" bIns="45717"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35" tIns="45717" rIns="91435" bIns="45717" rtlCol="0" anchor="b"/>
          <a:lstStyle>
            <a:lvl1pPr algn="r">
              <a:defRPr sz="1200"/>
            </a:lvl1pPr>
          </a:lstStyle>
          <a:p>
            <a:fld id="{D4F8D965-2DEB-48AA-BE4A-DD8177B665A3}" type="slidenum">
              <a:rPr lang="en-US" smtClean="0"/>
              <a:pPr/>
              <a:t>‹#›</a:t>
            </a:fld>
            <a:endParaRPr lang="en-US"/>
          </a:p>
        </p:txBody>
      </p:sp>
    </p:spTree>
    <p:extLst>
      <p:ext uri="{BB962C8B-B14F-4D97-AF65-F5344CB8AC3E}">
        <p14:creationId xmlns:p14="http://schemas.microsoft.com/office/powerpoint/2010/main" val="2114346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fontAlgn="auto">
              <a:spcBef>
                <a:spcPts val="0"/>
              </a:spcBef>
              <a:spcAft>
                <a:spcPts val="0"/>
              </a:spcAft>
              <a:defRPr sz="1200">
                <a:latin typeface="+mn-lt"/>
              </a:defRPr>
            </a:lvl1pPr>
          </a:lstStyle>
          <a:p>
            <a:pPr>
              <a:defRPr/>
            </a:pPr>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fontAlgn="auto">
              <a:spcBef>
                <a:spcPts val="0"/>
              </a:spcBef>
              <a:spcAft>
                <a:spcPts val="0"/>
              </a:spcAft>
              <a:defRPr sz="1200">
                <a:latin typeface="+mn-lt"/>
              </a:defRPr>
            </a:lvl1pPr>
          </a:lstStyle>
          <a:p>
            <a:pPr>
              <a:defRPr/>
            </a:pPr>
            <a:fld id="{33AC517E-129E-4878-BD10-D74443DABEAC}" type="datetimeFigureOut">
              <a:rPr lang="en-US"/>
              <a:pPr>
                <a:defRPr/>
              </a:pPr>
              <a:t>9/6/2019</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pPr lvl="0"/>
            <a:endParaRPr lang="en-CA"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fontAlgn="auto">
              <a:spcBef>
                <a:spcPts val="0"/>
              </a:spcBef>
              <a:spcAft>
                <a:spcPts val="0"/>
              </a:spcAft>
              <a:defRPr sz="1200">
                <a:latin typeface="+mn-lt"/>
              </a:defRPr>
            </a:lvl1pPr>
          </a:lstStyle>
          <a:p>
            <a:pPr>
              <a:defRPr/>
            </a:pPr>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fontAlgn="auto">
              <a:spcBef>
                <a:spcPts val="0"/>
              </a:spcBef>
              <a:spcAft>
                <a:spcPts val="0"/>
              </a:spcAft>
              <a:defRPr sz="1200">
                <a:latin typeface="+mn-lt"/>
              </a:defRPr>
            </a:lvl1pPr>
          </a:lstStyle>
          <a:p>
            <a:pPr>
              <a:defRPr/>
            </a:pPr>
            <a:fld id="{93E479CD-C42D-4F77-A9FB-354E83116688}" type="slidenum">
              <a:rPr lang="en-CA"/>
              <a:pPr>
                <a:defRPr/>
              </a:pPr>
              <a:t>‹#›</a:t>
            </a:fld>
            <a:endParaRPr lang="en-CA"/>
          </a:p>
        </p:txBody>
      </p:sp>
    </p:spTree>
    <p:extLst>
      <p:ext uri="{BB962C8B-B14F-4D97-AF65-F5344CB8AC3E}">
        <p14:creationId xmlns:p14="http://schemas.microsoft.com/office/powerpoint/2010/main" val="2119791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3E479CD-C42D-4F77-A9FB-354E83116688}" type="slidenum">
              <a:rPr lang="en-CA" smtClean="0"/>
              <a:pPr>
                <a:defRPr/>
              </a:pPr>
              <a:t>8</a:t>
            </a:fld>
            <a:endParaRPr lang="en-CA"/>
          </a:p>
        </p:txBody>
      </p:sp>
    </p:spTree>
    <p:extLst>
      <p:ext uri="{BB962C8B-B14F-4D97-AF65-F5344CB8AC3E}">
        <p14:creationId xmlns:p14="http://schemas.microsoft.com/office/powerpoint/2010/main" val="2919443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2A4AE8-486F-409D-8F2D-FC95C7C5C3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208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Memory aids are approved testing accommodation to support students who have documented challenges with memory and</a:t>
            </a:r>
            <a:r>
              <a:rPr lang="en-US" baseline="0" dirty="0" smtClean="0"/>
              <a:t> are recommended by licensed professionals (ex. psychologist or M.D). This accommodation is not intended to reduce academic requirements or alter the standards by which academic performance is assessed.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2A4AE8-486F-409D-8F2D-FC95C7C5C3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9979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accommodation is used to support students whose disability may impact their ability to complete tests in the classroom. This accommodation is not intended to reduce academic requirements or alter the standards by which academic performance is assessed. Accommodations do not change or modify the quiz, test or exam being written but students may have access to an accommodation that will allow the student to complete the same test as their peers. Students writing in testing services are expected to abide by Georgian College’s Academic Regulations.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2A4AE8-486F-409D-8F2D-FC95C7C5C3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2804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2A4AE8-486F-409D-8F2D-FC95C7C5C3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896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2A4AE8-486F-409D-8F2D-FC95C7C5C3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9018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2A4AE8-486F-409D-8F2D-FC95C7C5C3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0490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3E479CD-C42D-4F77-A9FB-354E83116688}" type="slidenum">
              <a:rPr lang="en-CA" smtClean="0"/>
              <a:pPr>
                <a:defRPr/>
              </a:pPr>
              <a:t>26</a:t>
            </a:fld>
            <a:endParaRPr lang="en-CA"/>
          </a:p>
        </p:txBody>
      </p:sp>
    </p:spTree>
    <p:extLst>
      <p:ext uri="{BB962C8B-B14F-4D97-AF65-F5344CB8AC3E}">
        <p14:creationId xmlns:p14="http://schemas.microsoft.com/office/powerpoint/2010/main" val="1232510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3E479CD-C42D-4F77-A9FB-354E83116688}" type="slidenum">
              <a:rPr lang="en-CA" smtClean="0"/>
              <a:pPr>
                <a:defRPr/>
              </a:pPr>
              <a:t>33</a:t>
            </a:fld>
            <a:endParaRPr lang="en-CA"/>
          </a:p>
        </p:txBody>
      </p:sp>
    </p:spTree>
    <p:extLst>
      <p:ext uri="{BB962C8B-B14F-4D97-AF65-F5344CB8AC3E}">
        <p14:creationId xmlns:p14="http://schemas.microsoft.com/office/powerpoint/2010/main" val="131608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2A4AE8-486F-409D-8F2D-FC95C7C5C3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4876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2A4AE8-486F-409D-8F2D-FC95C7C5C3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29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2A4AE8-486F-409D-8F2D-FC95C7C5C3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99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-LOA</a:t>
            </a:r>
            <a:r>
              <a:rPr lang="en-US" baseline="0" dirty="0" smtClean="0"/>
              <a:t> now can be sent each semester by Accessibility Services or student can chose to e-mail to faculty.</a:t>
            </a:r>
          </a:p>
          <a:p>
            <a:r>
              <a:rPr lang="en-US" baseline="0" dirty="0" smtClean="0"/>
              <a:t>-May have notice this gradual change over the past 3 years and we have more students requesting the LOA to be sent by us.</a:t>
            </a:r>
          </a:p>
          <a:p>
            <a:r>
              <a:rPr lang="en-US" baseline="0" dirty="0" smtClean="0"/>
              <a:t>-Students are coming to Accessibility Services earlier each year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2A4AE8-486F-409D-8F2D-FC95C7C5C3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635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OHRC has guidelines and these are public knowledge, it can be confusing for Faculty to understand the process and what is happening when students are accommodated.</a:t>
            </a:r>
          </a:p>
          <a:p>
            <a:r>
              <a:rPr lang="en-US" dirty="0" smtClean="0"/>
              <a:t>Lets</a:t>
            </a:r>
            <a:r>
              <a:rPr lang="en-US" baseline="0" dirty="0" smtClean="0"/>
              <a:t> review the process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2A4AE8-486F-409D-8F2D-FC95C7C5C3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6508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2A4AE8-486F-409D-8F2D-FC95C7C5C3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60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2A4AE8-486F-409D-8F2D-FC95C7C5C3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4760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2A4AE8-486F-409D-8F2D-FC95C7C5C3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5641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8.jp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2959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28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76450" cy="57753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7695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330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5240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5240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 y="38623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38623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236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68523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2383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16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3590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672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3984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140446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3813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61BEF0D-F0BB-DE4B-95CE-6DB70DBA9567}" type="datetimeFigureOut">
              <a:rPr lang="en-US" smtClean="0"/>
              <a:pPr/>
              <a:t>9/6/2019</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625990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8287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713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021354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G_Get Ready To: Title">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8" cy="6857999"/>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r="31051"/>
          <a:stretch/>
        </p:blipFill>
        <p:spPr>
          <a:xfrm>
            <a:off x="680359" y="1468020"/>
            <a:ext cx="6352775" cy="3282007"/>
          </a:xfrm>
          <a:prstGeom prst="rect">
            <a:avLst/>
          </a:prstGeom>
        </p:spPr>
      </p:pic>
      <p:grpSp>
        <p:nvGrpSpPr>
          <p:cNvPr id="7" name="Group 6"/>
          <p:cNvGrpSpPr/>
          <p:nvPr userDrawn="1"/>
        </p:nvGrpSpPr>
        <p:grpSpPr>
          <a:xfrm>
            <a:off x="791494" y="937795"/>
            <a:ext cx="7581899" cy="719138"/>
            <a:chOff x="791494" y="1126708"/>
            <a:chExt cx="7581899" cy="719138"/>
          </a:xfrm>
        </p:grpSpPr>
        <p:sp>
          <p:nvSpPr>
            <p:cNvPr id="8" name="AutoShape 31"/>
            <p:cNvSpPr>
              <a:spLocks noChangeAspect="1" noChangeArrowheads="1" noTextEdit="1"/>
            </p:cNvSpPr>
            <p:nvPr/>
          </p:nvSpPr>
          <p:spPr bwMode="auto">
            <a:xfrm>
              <a:off x="791494" y="1128295"/>
              <a:ext cx="75803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33"/>
            <p:cNvSpPr>
              <a:spLocks/>
            </p:cNvSpPr>
            <p:nvPr/>
          </p:nvSpPr>
          <p:spPr bwMode="auto">
            <a:xfrm>
              <a:off x="794669" y="1126708"/>
              <a:ext cx="649287" cy="719138"/>
            </a:xfrm>
            <a:custGeom>
              <a:avLst/>
              <a:gdLst>
                <a:gd name="T0" fmla="*/ 302 w 302"/>
                <a:gd name="T1" fmla="*/ 301 h 331"/>
                <a:gd name="T2" fmla="*/ 170 w 302"/>
                <a:gd name="T3" fmla="*/ 331 h 331"/>
                <a:gd name="T4" fmla="*/ 0 w 302"/>
                <a:gd name="T5" fmla="*/ 166 h 331"/>
                <a:gd name="T6" fmla="*/ 170 w 302"/>
                <a:gd name="T7" fmla="*/ 0 h 331"/>
                <a:gd name="T8" fmla="*/ 295 w 302"/>
                <a:gd name="T9" fmla="*/ 41 h 331"/>
                <a:gd name="T10" fmla="*/ 246 w 302"/>
                <a:gd name="T11" fmla="*/ 94 h 331"/>
                <a:gd name="T12" fmla="*/ 170 w 302"/>
                <a:gd name="T13" fmla="*/ 64 h 331"/>
                <a:gd name="T14" fmla="*/ 72 w 302"/>
                <a:gd name="T15" fmla="*/ 166 h 331"/>
                <a:gd name="T16" fmla="*/ 170 w 302"/>
                <a:gd name="T17" fmla="*/ 267 h 331"/>
                <a:gd name="T18" fmla="*/ 235 w 302"/>
                <a:gd name="T19" fmla="*/ 251 h 331"/>
                <a:gd name="T20" fmla="*/ 235 w 302"/>
                <a:gd name="T21" fmla="*/ 200 h 331"/>
                <a:gd name="T22" fmla="*/ 179 w 302"/>
                <a:gd name="T23" fmla="*/ 200 h 331"/>
                <a:gd name="T24" fmla="*/ 179 w 302"/>
                <a:gd name="T25" fmla="*/ 136 h 331"/>
                <a:gd name="T26" fmla="*/ 302 w 302"/>
                <a:gd name="T27" fmla="*/ 136 h 331"/>
                <a:gd name="T28" fmla="*/ 302 w 302"/>
                <a:gd name="T29" fmla="*/ 30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2" h="331">
                  <a:moveTo>
                    <a:pt x="302" y="301"/>
                  </a:moveTo>
                  <a:cubicBezTo>
                    <a:pt x="261" y="322"/>
                    <a:pt x="216" y="331"/>
                    <a:pt x="170" y="331"/>
                  </a:cubicBezTo>
                  <a:cubicBezTo>
                    <a:pt x="72" y="331"/>
                    <a:pt x="0" y="266"/>
                    <a:pt x="0" y="166"/>
                  </a:cubicBezTo>
                  <a:cubicBezTo>
                    <a:pt x="0" y="65"/>
                    <a:pt x="72" y="0"/>
                    <a:pt x="170" y="0"/>
                  </a:cubicBezTo>
                  <a:cubicBezTo>
                    <a:pt x="220" y="0"/>
                    <a:pt x="264" y="11"/>
                    <a:pt x="295" y="41"/>
                  </a:cubicBezTo>
                  <a:cubicBezTo>
                    <a:pt x="246" y="94"/>
                    <a:pt x="246" y="94"/>
                    <a:pt x="246" y="94"/>
                  </a:cubicBezTo>
                  <a:cubicBezTo>
                    <a:pt x="228" y="74"/>
                    <a:pt x="205" y="64"/>
                    <a:pt x="170" y="64"/>
                  </a:cubicBezTo>
                  <a:cubicBezTo>
                    <a:pt x="111" y="64"/>
                    <a:pt x="72" y="107"/>
                    <a:pt x="72" y="166"/>
                  </a:cubicBezTo>
                  <a:cubicBezTo>
                    <a:pt x="72" y="224"/>
                    <a:pt x="111" y="267"/>
                    <a:pt x="170" y="267"/>
                  </a:cubicBezTo>
                  <a:cubicBezTo>
                    <a:pt x="200" y="267"/>
                    <a:pt x="222" y="258"/>
                    <a:pt x="235" y="251"/>
                  </a:cubicBezTo>
                  <a:cubicBezTo>
                    <a:pt x="235" y="200"/>
                    <a:pt x="235" y="200"/>
                    <a:pt x="235" y="200"/>
                  </a:cubicBezTo>
                  <a:cubicBezTo>
                    <a:pt x="179" y="200"/>
                    <a:pt x="179" y="200"/>
                    <a:pt x="179" y="200"/>
                  </a:cubicBezTo>
                  <a:cubicBezTo>
                    <a:pt x="179" y="136"/>
                    <a:pt x="179" y="136"/>
                    <a:pt x="179" y="136"/>
                  </a:cubicBezTo>
                  <a:cubicBezTo>
                    <a:pt x="302" y="136"/>
                    <a:pt x="302" y="136"/>
                    <a:pt x="302" y="136"/>
                  </a:cubicBezTo>
                  <a:lnTo>
                    <a:pt x="302" y="301"/>
                  </a:lnTo>
                  <a:close/>
                </a:path>
              </a:pathLst>
            </a:custGeom>
            <a:solidFill>
              <a:srgbClr val="56A730"/>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34"/>
            <p:cNvSpPr>
              <a:spLocks/>
            </p:cNvSpPr>
            <p:nvPr/>
          </p:nvSpPr>
          <p:spPr bwMode="auto">
            <a:xfrm>
              <a:off x="1561431" y="1144170"/>
              <a:ext cx="477837" cy="684213"/>
            </a:xfrm>
            <a:custGeom>
              <a:avLst/>
              <a:gdLst>
                <a:gd name="T0" fmla="*/ 0 w 301"/>
                <a:gd name="T1" fmla="*/ 0 h 431"/>
                <a:gd name="T2" fmla="*/ 290 w 301"/>
                <a:gd name="T3" fmla="*/ 0 h 431"/>
                <a:gd name="T4" fmla="*/ 290 w 301"/>
                <a:gd name="T5" fmla="*/ 87 h 431"/>
                <a:gd name="T6" fmla="*/ 95 w 301"/>
                <a:gd name="T7" fmla="*/ 87 h 431"/>
                <a:gd name="T8" fmla="*/ 95 w 301"/>
                <a:gd name="T9" fmla="*/ 168 h 431"/>
                <a:gd name="T10" fmla="*/ 279 w 301"/>
                <a:gd name="T11" fmla="*/ 168 h 431"/>
                <a:gd name="T12" fmla="*/ 279 w 301"/>
                <a:gd name="T13" fmla="*/ 256 h 431"/>
                <a:gd name="T14" fmla="*/ 95 w 301"/>
                <a:gd name="T15" fmla="*/ 256 h 431"/>
                <a:gd name="T16" fmla="*/ 95 w 301"/>
                <a:gd name="T17" fmla="*/ 343 h 431"/>
                <a:gd name="T18" fmla="*/ 301 w 301"/>
                <a:gd name="T19" fmla="*/ 343 h 431"/>
                <a:gd name="T20" fmla="*/ 301 w 301"/>
                <a:gd name="T21" fmla="*/ 431 h 431"/>
                <a:gd name="T22" fmla="*/ 0 w 301"/>
                <a:gd name="T23" fmla="*/ 431 h 431"/>
                <a:gd name="T24" fmla="*/ 0 w 301"/>
                <a:gd name="T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431">
                  <a:moveTo>
                    <a:pt x="0" y="0"/>
                  </a:moveTo>
                  <a:lnTo>
                    <a:pt x="290" y="0"/>
                  </a:lnTo>
                  <a:lnTo>
                    <a:pt x="290" y="87"/>
                  </a:lnTo>
                  <a:lnTo>
                    <a:pt x="95" y="87"/>
                  </a:lnTo>
                  <a:lnTo>
                    <a:pt x="95" y="168"/>
                  </a:lnTo>
                  <a:lnTo>
                    <a:pt x="279" y="168"/>
                  </a:lnTo>
                  <a:lnTo>
                    <a:pt x="279" y="256"/>
                  </a:lnTo>
                  <a:lnTo>
                    <a:pt x="95" y="256"/>
                  </a:lnTo>
                  <a:lnTo>
                    <a:pt x="95" y="343"/>
                  </a:lnTo>
                  <a:lnTo>
                    <a:pt x="301" y="343"/>
                  </a:lnTo>
                  <a:lnTo>
                    <a:pt x="301" y="431"/>
                  </a:lnTo>
                  <a:lnTo>
                    <a:pt x="0" y="431"/>
                  </a:lnTo>
                  <a:lnTo>
                    <a:pt x="0" y="0"/>
                  </a:lnTo>
                  <a:close/>
                </a:path>
              </a:pathLst>
            </a:custGeom>
            <a:solidFill>
              <a:srgbClr val="56A730"/>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35"/>
            <p:cNvSpPr>
              <a:spLocks/>
            </p:cNvSpPr>
            <p:nvPr/>
          </p:nvSpPr>
          <p:spPr bwMode="auto">
            <a:xfrm>
              <a:off x="2077369" y="1144170"/>
              <a:ext cx="536575" cy="684213"/>
            </a:xfrm>
            <a:custGeom>
              <a:avLst/>
              <a:gdLst>
                <a:gd name="T0" fmla="*/ 122 w 338"/>
                <a:gd name="T1" fmla="*/ 84 h 431"/>
                <a:gd name="T2" fmla="*/ 0 w 338"/>
                <a:gd name="T3" fmla="*/ 84 h 431"/>
                <a:gd name="T4" fmla="*/ 0 w 338"/>
                <a:gd name="T5" fmla="*/ 0 h 431"/>
                <a:gd name="T6" fmla="*/ 338 w 338"/>
                <a:gd name="T7" fmla="*/ 0 h 431"/>
                <a:gd name="T8" fmla="*/ 338 w 338"/>
                <a:gd name="T9" fmla="*/ 84 h 431"/>
                <a:gd name="T10" fmla="*/ 216 w 338"/>
                <a:gd name="T11" fmla="*/ 84 h 431"/>
                <a:gd name="T12" fmla="*/ 216 w 338"/>
                <a:gd name="T13" fmla="*/ 431 h 431"/>
                <a:gd name="T14" fmla="*/ 122 w 338"/>
                <a:gd name="T15" fmla="*/ 431 h 431"/>
                <a:gd name="T16" fmla="*/ 122 w 338"/>
                <a:gd name="T17" fmla="*/ 84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431">
                  <a:moveTo>
                    <a:pt x="122" y="84"/>
                  </a:moveTo>
                  <a:lnTo>
                    <a:pt x="0" y="84"/>
                  </a:lnTo>
                  <a:lnTo>
                    <a:pt x="0" y="0"/>
                  </a:lnTo>
                  <a:lnTo>
                    <a:pt x="338" y="0"/>
                  </a:lnTo>
                  <a:lnTo>
                    <a:pt x="338" y="84"/>
                  </a:lnTo>
                  <a:lnTo>
                    <a:pt x="216" y="84"/>
                  </a:lnTo>
                  <a:lnTo>
                    <a:pt x="216" y="431"/>
                  </a:lnTo>
                  <a:lnTo>
                    <a:pt x="122" y="431"/>
                  </a:lnTo>
                  <a:lnTo>
                    <a:pt x="122" y="84"/>
                  </a:lnTo>
                  <a:close/>
                </a:path>
              </a:pathLst>
            </a:custGeom>
            <a:solidFill>
              <a:srgbClr val="56A730"/>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36"/>
            <p:cNvSpPr>
              <a:spLocks noEditPoints="1"/>
            </p:cNvSpPr>
            <p:nvPr/>
          </p:nvSpPr>
          <p:spPr bwMode="auto">
            <a:xfrm>
              <a:off x="2859074" y="1144170"/>
              <a:ext cx="544512" cy="684213"/>
            </a:xfrm>
            <a:custGeom>
              <a:avLst/>
              <a:gdLst>
                <a:gd name="T0" fmla="*/ 0 w 253"/>
                <a:gd name="T1" fmla="*/ 0 h 315"/>
                <a:gd name="T2" fmla="*/ 122 w 253"/>
                <a:gd name="T3" fmla="*/ 0 h 315"/>
                <a:gd name="T4" fmla="*/ 241 w 253"/>
                <a:gd name="T5" fmla="*/ 96 h 315"/>
                <a:gd name="T6" fmla="*/ 173 w 253"/>
                <a:gd name="T7" fmla="*/ 182 h 315"/>
                <a:gd name="T8" fmla="*/ 253 w 253"/>
                <a:gd name="T9" fmla="*/ 315 h 315"/>
                <a:gd name="T10" fmla="*/ 170 w 253"/>
                <a:gd name="T11" fmla="*/ 315 h 315"/>
                <a:gd name="T12" fmla="*/ 104 w 253"/>
                <a:gd name="T13" fmla="*/ 189 h 315"/>
                <a:gd name="T14" fmla="*/ 70 w 253"/>
                <a:gd name="T15" fmla="*/ 189 h 315"/>
                <a:gd name="T16" fmla="*/ 70 w 253"/>
                <a:gd name="T17" fmla="*/ 315 h 315"/>
                <a:gd name="T18" fmla="*/ 0 w 253"/>
                <a:gd name="T19" fmla="*/ 315 h 315"/>
                <a:gd name="T20" fmla="*/ 0 w 253"/>
                <a:gd name="T21" fmla="*/ 0 h 315"/>
                <a:gd name="T22" fmla="*/ 70 w 253"/>
                <a:gd name="T23" fmla="*/ 130 h 315"/>
                <a:gd name="T24" fmla="*/ 111 w 253"/>
                <a:gd name="T25" fmla="*/ 130 h 315"/>
                <a:gd name="T26" fmla="*/ 169 w 253"/>
                <a:gd name="T27" fmla="*/ 95 h 315"/>
                <a:gd name="T28" fmla="*/ 115 w 253"/>
                <a:gd name="T29" fmla="*/ 59 h 315"/>
                <a:gd name="T30" fmla="*/ 70 w 253"/>
                <a:gd name="T31" fmla="*/ 59 h 315"/>
                <a:gd name="T32" fmla="*/ 70 w 253"/>
                <a:gd name="T33" fmla="*/ 13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3" h="315">
                  <a:moveTo>
                    <a:pt x="0" y="0"/>
                  </a:moveTo>
                  <a:cubicBezTo>
                    <a:pt x="122" y="0"/>
                    <a:pt x="122" y="0"/>
                    <a:pt x="122" y="0"/>
                  </a:cubicBezTo>
                  <a:cubicBezTo>
                    <a:pt x="187" y="0"/>
                    <a:pt x="241" y="22"/>
                    <a:pt x="241" y="96"/>
                  </a:cubicBezTo>
                  <a:cubicBezTo>
                    <a:pt x="241" y="140"/>
                    <a:pt x="217" y="174"/>
                    <a:pt x="173" y="182"/>
                  </a:cubicBezTo>
                  <a:cubicBezTo>
                    <a:pt x="253" y="315"/>
                    <a:pt x="253" y="315"/>
                    <a:pt x="253" y="315"/>
                  </a:cubicBezTo>
                  <a:cubicBezTo>
                    <a:pt x="170" y="315"/>
                    <a:pt x="170" y="315"/>
                    <a:pt x="170" y="315"/>
                  </a:cubicBezTo>
                  <a:cubicBezTo>
                    <a:pt x="104" y="189"/>
                    <a:pt x="104" y="189"/>
                    <a:pt x="104" y="189"/>
                  </a:cubicBezTo>
                  <a:cubicBezTo>
                    <a:pt x="70" y="189"/>
                    <a:pt x="70" y="189"/>
                    <a:pt x="70" y="189"/>
                  </a:cubicBezTo>
                  <a:cubicBezTo>
                    <a:pt x="70" y="315"/>
                    <a:pt x="70" y="315"/>
                    <a:pt x="70" y="315"/>
                  </a:cubicBezTo>
                  <a:cubicBezTo>
                    <a:pt x="0" y="315"/>
                    <a:pt x="0" y="315"/>
                    <a:pt x="0" y="315"/>
                  </a:cubicBezTo>
                  <a:lnTo>
                    <a:pt x="0" y="0"/>
                  </a:lnTo>
                  <a:close/>
                  <a:moveTo>
                    <a:pt x="70" y="130"/>
                  </a:moveTo>
                  <a:cubicBezTo>
                    <a:pt x="111" y="130"/>
                    <a:pt x="111" y="130"/>
                    <a:pt x="111" y="130"/>
                  </a:cubicBezTo>
                  <a:cubicBezTo>
                    <a:pt x="136" y="130"/>
                    <a:pt x="169" y="130"/>
                    <a:pt x="169" y="95"/>
                  </a:cubicBezTo>
                  <a:cubicBezTo>
                    <a:pt x="169" y="64"/>
                    <a:pt x="140" y="59"/>
                    <a:pt x="115" y="59"/>
                  </a:cubicBezTo>
                  <a:cubicBezTo>
                    <a:pt x="70" y="59"/>
                    <a:pt x="70" y="59"/>
                    <a:pt x="70" y="59"/>
                  </a:cubicBezTo>
                  <a:lnTo>
                    <a:pt x="70" y="130"/>
                  </a:lnTo>
                  <a:close/>
                </a:path>
              </a:pathLst>
            </a:custGeom>
            <a:solidFill>
              <a:srgbClr val="004B87"/>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37"/>
            <p:cNvSpPr>
              <a:spLocks/>
            </p:cNvSpPr>
            <p:nvPr/>
          </p:nvSpPr>
          <p:spPr bwMode="auto">
            <a:xfrm>
              <a:off x="3467087" y="1144170"/>
              <a:ext cx="477837" cy="684213"/>
            </a:xfrm>
            <a:custGeom>
              <a:avLst/>
              <a:gdLst>
                <a:gd name="T0" fmla="*/ 0 w 301"/>
                <a:gd name="T1" fmla="*/ 0 h 431"/>
                <a:gd name="T2" fmla="*/ 290 w 301"/>
                <a:gd name="T3" fmla="*/ 0 h 431"/>
                <a:gd name="T4" fmla="*/ 290 w 301"/>
                <a:gd name="T5" fmla="*/ 87 h 431"/>
                <a:gd name="T6" fmla="*/ 93 w 301"/>
                <a:gd name="T7" fmla="*/ 87 h 431"/>
                <a:gd name="T8" fmla="*/ 93 w 301"/>
                <a:gd name="T9" fmla="*/ 168 h 431"/>
                <a:gd name="T10" fmla="*/ 279 w 301"/>
                <a:gd name="T11" fmla="*/ 168 h 431"/>
                <a:gd name="T12" fmla="*/ 279 w 301"/>
                <a:gd name="T13" fmla="*/ 256 h 431"/>
                <a:gd name="T14" fmla="*/ 93 w 301"/>
                <a:gd name="T15" fmla="*/ 256 h 431"/>
                <a:gd name="T16" fmla="*/ 93 w 301"/>
                <a:gd name="T17" fmla="*/ 343 h 431"/>
                <a:gd name="T18" fmla="*/ 301 w 301"/>
                <a:gd name="T19" fmla="*/ 343 h 431"/>
                <a:gd name="T20" fmla="*/ 301 w 301"/>
                <a:gd name="T21" fmla="*/ 431 h 431"/>
                <a:gd name="T22" fmla="*/ 0 w 301"/>
                <a:gd name="T23" fmla="*/ 431 h 431"/>
                <a:gd name="T24" fmla="*/ 0 w 301"/>
                <a:gd name="T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431">
                  <a:moveTo>
                    <a:pt x="0" y="0"/>
                  </a:moveTo>
                  <a:lnTo>
                    <a:pt x="290" y="0"/>
                  </a:lnTo>
                  <a:lnTo>
                    <a:pt x="290" y="87"/>
                  </a:lnTo>
                  <a:lnTo>
                    <a:pt x="93" y="87"/>
                  </a:lnTo>
                  <a:lnTo>
                    <a:pt x="93" y="168"/>
                  </a:lnTo>
                  <a:lnTo>
                    <a:pt x="279" y="168"/>
                  </a:lnTo>
                  <a:lnTo>
                    <a:pt x="279" y="256"/>
                  </a:lnTo>
                  <a:lnTo>
                    <a:pt x="93" y="256"/>
                  </a:lnTo>
                  <a:lnTo>
                    <a:pt x="93" y="343"/>
                  </a:lnTo>
                  <a:lnTo>
                    <a:pt x="301" y="343"/>
                  </a:lnTo>
                  <a:lnTo>
                    <a:pt x="301" y="431"/>
                  </a:lnTo>
                  <a:lnTo>
                    <a:pt x="0" y="431"/>
                  </a:lnTo>
                  <a:lnTo>
                    <a:pt x="0" y="0"/>
                  </a:lnTo>
                  <a:close/>
                </a:path>
              </a:pathLst>
            </a:custGeom>
            <a:solidFill>
              <a:srgbClr val="004B87"/>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38"/>
            <p:cNvSpPr>
              <a:spLocks noEditPoints="1"/>
            </p:cNvSpPr>
            <p:nvPr/>
          </p:nvSpPr>
          <p:spPr bwMode="auto">
            <a:xfrm>
              <a:off x="3975087" y="1144170"/>
              <a:ext cx="711200" cy="684213"/>
            </a:xfrm>
            <a:custGeom>
              <a:avLst/>
              <a:gdLst>
                <a:gd name="T0" fmla="*/ 185 w 448"/>
                <a:gd name="T1" fmla="*/ 0 h 431"/>
                <a:gd name="T2" fmla="*/ 262 w 448"/>
                <a:gd name="T3" fmla="*/ 0 h 431"/>
                <a:gd name="T4" fmla="*/ 448 w 448"/>
                <a:gd name="T5" fmla="*/ 431 h 431"/>
                <a:gd name="T6" fmla="*/ 342 w 448"/>
                <a:gd name="T7" fmla="*/ 431 h 431"/>
                <a:gd name="T8" fmla="*/ 305 w 448"/>
                <a:gd name="T9" fmla="*/ 339 h 431"/>
                <a:gd name="T10" fmla="*/ 140 w 448"/>
                <a:gd name="T11" fmla="*/ 339 h 431"/>
                <a:gd name="T12" fmla="*/ 103 w 448"/>
                <a:gd name="T13" fmla="*/ 431 h 431"/>
                <a:gd name="T14" fmla="*/ 0 w 448"/>
                <a:gd name="T15" fmla="*/ 431 h 431"/>
                <a:gd name="T16" fmla="*/ 185 w 448"/>
                <a:gd name="T17" fmla="*/ 0 h 431"/>
                <a:gd name="T18" fmla="*/ 221 w 448"/>
                <a:gd name="T19" fmla="*/ 126 h 431"/>
                <a:gd name="T20" fmla="*/ 168 w 448"/>
                <a:gd name="T21" fmla="*/ 258 h 431"/>
                <a:gd name="T22" fmla="*/ 273 w 448"/>
                <a:gd name="T23" fmla="*/ 258 h 431"/>
                <a:gd name="T24" fmla="*/ 221 w 448"/>
                <a:gd name="T25" fmla="*/ 12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431">
                  <a:moveTo>
                    <a:pt x="185" y="0"/>
                  </a:moveTo>
                  <a:lnTo>
                    <a:pt x="262" y="0"/>
                  </a:lnTo>
                  <a:lnTo>
                    <a:pt x="448" y="431"/>
                  </a:lnTo>
                  <a:lnTo>
                    <a:pt x="342" y="431"/>
                  </a:lnTo>
                  <a:lnTo>
                    <a:pt x="305" y="339"/>
                  </a:lnTo>
                  <a:lnTo>
                    <a:pt x="140" y="339"/>
                  </a:lnTo>
                  <a:lnTo>
                    <a:pt x="103" y="431"/>
                  </a:lnTo>
                  <a:lnTo>
                    <a:pt x="0" y="431"/>
                  </a:lnTo>
                  <a:lnTo>
                    <a:pt x="185" y="0"/>
                  </a:lnTo>
                  <a:close/>
                  <a:moveTo>
                    <a:pt x="221" y="126"/>
                  </a:moveTo>
                  <a:lnTo>
                    <a:pt x="168" y="258"/>
                  </a:lnTo>
                  <a:lnTo>
                    <a:pt x="273" y="258"/>
                  </a:lnTo>
                  <a:lnTo>
                    <a:pt x="221" y="126"/>
                  </a:lnTo>
                  <a:close/>
                </a:path>
              </a:pathLst>
            </a:custGeom>
            <a:solidFill>
              <a:srgbClr val="004B87"/>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39"/>
            <p:cNvSpPr>
              <a:spLocks noEditPoints="1"/>
            </p:cNvSpPr>
            <p:nvPr/>
          </p:nvSpPr>
          <p:spPr bwMode="auto">
            <a:xfrm>
              <a:off x="4735499" y="1144170"/>
              <a:ext cx="623887" cy="684213"/>
            </a:xfrm>
            <a:custGeom>
              <a:avLst/>
              <a:gdLst>
                <a:gd name="T0" fmla="*/ 0 w 290"/>
                <a:gd name="T1" fmla="*/ 0 h 315"/>
                <a:gd name="T2" fmla="*/ 104 w 290"/>
                <a:gd name="T3" fmla="*/ 0 h 315"/>
                <a:gd name="T4" fmla="*/ 290 w 290"/>
                <a:gd name="T5" fmla="*/ 158 h 315"/>
                <a:gd name="T6" fmla="*/ 113 w 290"/>
                <a:gd name="T7" fmla="*/ 315 h 315"/>
                <a:gd name="T8" fmla="*/ 0 w 290"/>
                <a:gd name="T9" fmla="*/ 315 h 315"/>
                <a:gd name="T10" fmla="*/ 0 w 290"/>
                <a:gd name="T11" fmla="*/ 0 h 315"/>
                <a:gd name="T12" fmla="*/ 69 w 290"/>
                <a:gd name="T13" fmla="*/ 251 h 315"/>
                <a:gd name="T14" fmla="*/ 105 w 290"/>
                <a:gd name="T15" fmla="*/ 251 h 315"/>
                <a:gd name="T16" fmla="*/ 218 w 290"/>
                <a:gd name="T17" fmla="*/ 155 h 315"/>
                <a:gd name="T18" fmla="*/ 110 w 290"/>
                <a:gd name="T19" fmla="*/ 64 h 315"/>
                <a:gd name="T20" fmla="*/ 69 w 290"/>
                <a:gd name="T21" fmla="*/ 64 h 315"/>
                <a:gd name="T22" fmla="*/ 69 w 290"/>
                <a:gd name="T23" fmla="*/ 25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0" h="315">
                  <a:moveTo>
                    <a:pt x="0" y="0"/>
                  </a:moveTo>
                  <a:cubicBezTo>
                    <a:pt x="104" y="0"/>
                    <a:pt x="104" y="0"/>
                    <a:pt x="104" y="0"/>
                  </a:cubicBezTo>
                  <a:cubicBezTo>
                    <a:pt x="205" y="0"/>
                    <a:pt x="290" y="43"/>
                    <a:pt x="290" y="158"/>
                  </a:cubicBezTo>
                  <a:cubicBezTo>
                    <a:pt x="290" y="260"/>
                    <a:pt x="207" y="315"/>
                    <a:pt x="113" y="315"/>
                  </a:cubicBezTo>
                  <a:cubicBezTo>
                    <a:pt x="0" y="315"/>
                    <a:pt x="0" y="315"/>
                    <a:pt x="0" y="315"/>
                  </a:cubicBezTo>
                  <a:lnTo>
                    <a:pt x="0" y="0"/>
                  </a:lnTo>
                  <a:close/>
                  <a:moveTo>
                    <a:pt x="69" y="251"/>
                  </a:moveTo>
                  <a:cubicBezTo>
                    <a:pt x="105" y="251"/>
                    <a:pt x="105" y="251"/>
                    <a:pt x="105" y="251"/>
                  </a:cubicBezTo>
                  <a:cubicBezTo>
                    <a:pt x="169" y="251"/>
                    <a:pt x="218" y="226"/>
                    <a:pt x="218" y="155"/>
                  </a:cubicBezTo>
                  <a:cubicBezTo>
                    <a:pt x="218" y="93"/>
                    <a:pt x="168" y="64"/>
                    <a:pt x="110" y="64"/>
                  </a:cubicBezTo>
                  <a:cubicBezTo>
                    <a:pt x="69" y="64"/>
                    <a:pt x="69" y="64"/>
                    <a:pt x="69" y="64"/>
                  </a:cubicBezTo>
                  <a:lnTo>
                    <a:pt x="69" y="251"/>
                  </a:lnTo>
                  <a:close/>
                </a:path>
              </a:pathLst>
            </a:custGeom>
            <a:solidFill>
              <a:srgbClr val="004B87"/>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0"/>
            <p:cNvSpPr>
              <a:spLocks/>
            </p:cNvSpPr>
            <p:nvPr/>
          </p:nvSpPr>
          <p:spPr bwMode="auto">
            <a:xfrm>
              <a:off x="5353037" y="1144170"/>
              <a:ext cx="660400" cy="684213"/>
            </a:xfrm>
            <a:custGeom>
              <a:avLst/>
              <a:gdLst>
                <a:gd name="T0" fmla="*/ 161 w 416"/>
                <a:gd name="T1" fmla="*/ 247 h 431"/>
                <a:gd name="T2" fmla="*/ 0 w 416"/>
                <a:gd name="T3" fmla="*/ 0 h 431"/>
                <a:gd name="T4" fmla="*/ 117 w 416"/>
                <a:gd name="T5" fmla="*/ 0 h 431"/>
                <a:gd name="T6" fmla="*/ 208 w 416"/>
                <a:gd name="T7" fmla="*/ 161 h 431"/>
                <a:gd name="T8" fmla="*/ 303 w 416"/>
                <a:gd name="T9" fmla="*/ 0 h 431"/>
                <a:gd name="T10" fmla="*/ 416 w 416"/>
                <a:gd name="T11" fmla="*/ 0 h 431"/>
                <a:gd name="T12" fmla="*/ 254 w 416"/>
                <a:gd name="T13" fmla="*/ 247 h 431"/>
                <a:gd name="T14" fmla="*/ 254 w 416"/>
                <a:gd name="T15" fmla="*/ 431 h 431"/>
                <a:gd name="T16" fmla="*/ 161 w 416"/>
                <a:gd name="T17" fmla="*/ 431 h 431"/>
                <a:gd name="T18" fmla="*/ 161 w 416"/>
                <a:gd name="T19" fmla="*/ 24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6" h="431">
                  <a:moveTo>
                    <a:pt x="161" y="247"/>
                  </a:moveTo>
                  <a:lnTo>
                    <a:pt x="0" y="0"/>
                  </a:lnTo>
                  <a:lnTo>
                    <a:pt x="117" y="0"/>
                  </a:lnTo>
                  <a:lnTo>
                    <a:pt x="208" y="161"/>
                  </a:lnTo>
                  <a:lnTo>
                    <a:pt x="303" y="0"/>
                  </a:lnTo>
                  <a:lnTo>
                    <a:pt x="416" y="0"/>
                  </a:lnTo>
                  <a:lnTo>
                    <a:pt x="254" y="247"/>
                  </a:lnTo>
                  <a:lnTo>
                    <a:pt x="254" y="431"/>
                  </a:lnTo>
                  <a:lnTo>
                    <a:pt x="161" y="431"/>
                  </a:lnTo>
                  <a:lnTo>
                    <a:pt x="161" y="247"/>
                  </a:lnTo>
                  <a:close/>
                </a:path>
              </a:pathLst>
            </a:custGeom>
            <a:solidFill>
              <a:srgbClr val="004B87"/>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1"/>
            <p:cNvSpPr>
              <a:spLocks/>
            </p:cNvSpPr>
            <p:nvPr/>
          </p:nvSpPr>
          <p:spPr bwMode="auto">
            <a:xfrm>
              <a:off x="6187406" y="1144170"/>
              <a:ext cx="536575" cy="684213"/>
            </a:xfrm>
            <a:custGeom>
              <a:avLst/>
              <a:gdLst>
                <a:gd name="T0" fmla="*/ 122 w 338"/>
                <a:gd name="T1" fmla="*/ 84 h 431"/>
                <a:gd name="T2" fmla="*/ 0 w 338"/>
                <a:gd name="T3" fmla="*/ 84 h 431"/>
                <a:gd name="T4" fmla="*/ 0 w 338"/>
                <a:gd name="T5" fmla="*/ 0 h 431"/>
                <a:gd name="T6" fmla="*/ 338 w 338"/>
                <a:gd name="T7" fmla="*/ 0 h 431"/>
                <a:gd name="T8" fmla="*/ 338 w 338"/>
                <a:gd name="T9" fmla="*/ 84 h 431"/>
                <a:gd name="T10" fmla="*/ 216 w 338"/>
                <a:gd name="T11" fmla="*/ 84 h 431"/>
                <a:gd name="T12" fmla="*/ 216 w 338"/>
                <a:gd name="T13" fmla="*/ 431 h 431"/>
                <a:gd name="T14" fmla="*/ 122 w 338"/>
                <a:gd name="T15" fmla="*/ 431 h 431"/>
                <a:gd name="T16" fmla="*/ 122 w 338"/>
                <a:gd name="T17" fmla="*/ 84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431">
                  <a:moveTo>
                    <a:pt x="122" y="84"/>
                  </a:moveTo>
                  <a:lnTo>
                    <a:pt x="0" y="84"/>
                  </a:lnTo>
                  <a:lnTo>
                    <a:pt x="0" y="0"/>
                  </a:lnTo>
                  <a:lnTo>
                    <a:pt x="338" y="0"/>
                  </a:lnTo>
                  <a:lnTo>
                    <a:pt x="338" y="84"/>
                  </a:lnTo>
                  <a:lnTo>
                    <a:pt x="216" y="84"/>
                  </a:lnTo>
                  <a:lnTo>
                    <a:pt x="216" y="431"/>
                  </a:lnTo>
                  <a:lnTo>
                    <a:pt x="122" y="431"/>
                  </a:lnTo>
                  <a:lnTo>
                    <a:pt x="122" y="84"/>
                  </a:lnTo>
                  <a:close/>
                </a:path>
              </a:pathLst>
            </a:custGeom>
            <a:solidFill>
              <a:srgbClr val="007B91"/>
            </a:solidFill>
            <a:ln>
              <a:noFill/>
            </a:ln>
          </p:spPr>
          <p:txBody>
            <a:bodyPr vert="horz" wrap="square" lIns="91440" tIns="45720" rIns="91440" bIns="45720" numCol="1" anchor="t" anchorCtr="0" compatLnSpc="1">
              <a:prstTxWarp prst="textNoShape">
                <a:avLst/>
              </a:prstTxWarp>
            </a:bodyPr>
            <a:lstStyle/>
            <a:p>
              <a:endParaRPr lang="en-US">
                <a:solidFill>
                  <a:srgbClr val="007B91"/>
                </a:solidFill>
              </a:endParaRPr>
            </a:p>
          </p:txBody>
        </p:sp>
        <p:sp>
          <p:nvSpPr>
            <p:cNvPr id="18" name="Freeform 42"/>
            <p:cNvSpPr>
              <a:spLocks noEditPoints="1"/>
            </p:cNvSpPr>
            <p:nvPr/>
          </p:nvSpPr>
          <p:spPr bwMode="auto">
            <a:xfrm>
              <a:off x="6743031" y="1126708"/>
              <a:ext cx="733425" cy="719138"/>
            </a:xfrm>
            <a:custGeom>
              <a:avLst/>
              <a:gdLst>
                <a:gd name="T0" fmla="*/ 170 w 340"/>
                <a:gd name="T1" fmla="*/ 0 h 331"/>
                <a:gd name="T2" fmla="*/ 340 w 340"/>
                <a:gd name="T3" fmla="*/ 166 h 331"/>
                <a:gd name="T4" fmla="*/ 170 w 340"/>
                <a:gd name="T5" fmla="*/ 331 h 331"/>
                <a:gd name="T6" fmla="*/ 0 w 340"/>
                <a:gd name="T7" fmla="*/ 166 h 331"/>
                <a:gd name="T8" fmla="*/ 170 w 340"/>
                <a:gd name="T9" fmla="*/ 0 h 331"/>
                <a:gd name="T10" fmla="*/ 170 w 340"/>
                <a:gd name="T11" fmla="*/ 267 h 331"/>
                <a:gd name="T12" fmla="*/ 268 w 340"/>
                <a:gd name="T13" fmla="*/ 166 h 331"/>
                <a:gd name="T14" fmla="*/ 170 w 340"/>
                <a:gd name="T15" fmla="*/ 64 h 331"/>
                <a:gd name="T16" fmla="*/ 72 w 340"/>
                <a:gd name="T17" fmla="*/ 166 h 331"/>
                <a:gd name="T18" fmla="*/ 170 w 340"/>
                <a:gd name="T19" fmla="*/ 26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31">
                  <a:moveTo>
                    <a:pt x="170" y="0"/>
                  </a:moveTo>
                  <a:cubicBezTo>
                    <a:pt x="268" y="0"/>
                    <a:pt x="340" y="65"/>
                    <a:pt x="340" y="166"/>
                  </a:cubicBezTo>
                  <a:cubicBezTo>
                    <a:pt x="340" y="266"/>
                    <a:pt x="268" y="331"/>
                    <a:pt x="170" y="331"/>
                  </a:cubicBezTo>
                  <a:cubicBezTo>
                    <a:pt x="72" y="331"/>
                    <a:pt x="0" y="266"/>
                    <a:pt x="0" y="166"/>
                  </a:cubicBezTo>
                  <a:cubicBezTo>
                    <a:pt x="0" y="65"/>
                    <a:pt x="72" y="0"/>
                    <a:pt x="170" y="0"/>
                  </a:cubicBezTo>
                  <a:close/>
                  <a:moveTo>
                    <a:pt x="170" y="267"/>
                  </a:moveTo>
                  <a:cubicBezTo>
                    <a:pt x="229" y="267"/>
                    <a:pt x="268" y="224"/>
                    <a:pt x="268" y="166"/>
                  </a:cubicBezTo>
                  <a:cubicBezTo>
                    <a:pt x="268" y="107"/>
                    <a:pt x="229" y="64"/>
                    <a:pt x="170" y="64"/>
                  </a:cubicBezTo>
                  <a:cubicBezTo>
                    <a:pt x="111" y="64"/>
                    <a:pt x="72" y="107"/>
                    <a:pt x="72" y="166"/>
                  </a:cubicBezTo>
                  <a:cubicBezTo>
                    <a:pt x="72" y="224"/>
                    <a:pt x="111" y="267"/>
                    <a:pt x="170" y="267"/>
                  </a:cubicBezTo>
                  <a:close/>
                </a:path>
              </a:pathLst>
            </a:custGeom>
            <a:solidFill>
              <a:srgbClr val="007B91"/>
            </a:solidFill>
            <a:ln>
              <a:noFill/>
            </a:ln>
          </p:spPr>
          <p:txBody>
            <a:bodyPr vert="horz" wrap="square" lIns="91440" tIns="45720" rIns="91440" bIns="45720" numCol="1" anchor="t" anchorCtr="0" compatLnSpc="1">
              <a:prstTxWarp prst="textNoShape">
                <a:avLst/>
              </a:prstTxWarp>
            </a:bodyPr>
            <a:lstStyle/>
            <a:p>
              <a:endParaRPr lang="en-US">
                <a:solidFill>
                  <a:srgbClr val="007B91"/>
                </a:solidFill>
              </a:endParaRPr>
            </a:p>
          </p:txBody>
        </p:sp>
        <p:sp>
          <p:nvSpPr>
            <p:cNvPr id="19" name="Freeform 43"/>
            <p:cNvSpPr>
              <a:spLocks noEditPoints="1"/>
            </p:cNvSpPr>
            <p:nvPr/>
          </p:nvSpPr>
          <p:spPr bwMode="auto">
            <a:xfrm>
              <a:off x="7559006" y="1656933"/>
              <a:ext cx="814387" cy="176213"/>
            </a:xfrm>
            <a:custGeom>
              <a:avLst/>
              <a:gdLst>
                <a:gd name="T0" fmla="*/ 41 w 378"/>
                <a:gd name="T1" fmla="*/ 0 h 81"/>
                <a:gd name="T2" fmla="*/ 82 w 378"/>
                <a:gd name="T3" fmla="*/ 41 h 81"/>
                <a:gd name="T4" fmla="*/ 41 w 378"/>
                <a:gd name="T5" fmla="*/ 81 h 81"/>
                <a:gd name="T6" fmla="*/ 0 w 378"/>
                <a:gd name="T7" fmla="*/ 41 h 81"/>
                <a:gd name="T8" fmla="*/ 41 w 378"/>
                <a:gd name="T9" fmla="*/ 0 h 81"/>
                <a:gd name="T10" fmla="*/ 189 w 378"/>
                <a:gd name="T11" fmla="*/ 0 h 81"/>
                <a:gd name="T12" fmla="*/ 230 w 378"/>
                <a:gd name="T13" fmla="*/ 41 h 81"/>
                <a:gd name="T14" fmla="*/ 189 w 378"/>
                <a:gd name="T15" fmla="*/ 81 h 81"/>
                <a:gd name="T16" fmla="*/ 148 w 378"/>
                <a:gd name="T17" fmla="*/ 41 h 81"/>
                <a:gd name="T18" fmla="*/ 189 w 378"/>
                <a:gd name="T19" fmla="*/ 0 h 81"/>
                <a:gd name="T20" fmla="*/ 337 w 378"/>
                <a:gd name="T21" fmla="*/ 0 h 81"/>
                <a:gd name="T22" fmla="*/ 378 w 378"/>
                <a:gd name="T23" fmla="*/ 41 h 81"/>
                <a:gd name="T24" fmla="*/ 337 w 378"/>
                <a:gd name="T25" fmla="*/ 81 h 81"/>
                <a:gd name="T26" fmla="*/ 296 w 378"/>
                <a:gd name="T27" fmla="*/ 41 h 81"/>
                <a:gd name="T28" fmla="*/ 337 w 378"/>
                <a:gd name="T2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8" h="81">
                  <a:moveTo>
                    <a:pt x="41" y="0"/>
                  </a:moveTo>
                  <a:cubicBezTo>
                    <a:pt x="64" y="0"/>
                    <a:pt x="82" y="18"/>
                    <a:pt x="82" y="41"/>
                  </a:cubicBezTo>
                  <a:cubicBezTo>
                    <a:pt x="82" y="63"/>
                    <a:pt x="64" y="81"/>
                    <a:pt x="41" y="81"/>
                  </a:cubicBezTo>
                  <a:cubicBezTo>
                    <a:pt x="18" y="81"/>
                    <a:pt x="0" y="63"/>
                    <a:pt x="0" y="41"/>
                  </a:cubicBezTo>
                  <a:cubicBezTo>
                    <a:pt x="0" y="18"/>
                    <a:pt x="18" y="0"/>
                    <a:pt x="41" y="0"/>
                  </a:cubicBezTo>
                  <a:close/>
                  <a:moveTo>
                    <a:pt x="189" y="0"/>
                  </a:moveTo>
                  <a:cubicBezTo>
                    <a:pt x="212" y="0"/>
                    <a:pt x="230" y="18"/>
                    <a:pt x="230" y="41"/>
                  </a:cubicBezTo>
                  <a:cubicBezTo>
                    <a:pt x="230" y="63"/>
                    <a:pt x="212" y="81"/>
                    <a:pt x="189" y="81"/>
                  </a:cubicBezTo>
                  <a:cubicBezTo>
                    <a:pt x="166" y="81"/>
                    <a:pt x="148" y="63"/>
                    <a:pt x="148" y="41"/>
                  </a:cubicBezTo>
                  <a:cubicBezTo>
                    <a:pt x="148" y="18"/>
                    <a:pt x="166" y="0"/>
                    <a:pt x="189" y="0"/>
                  </a:cubicBezTo>
                  <a:close/>
                  <a:moveTo>
                    <a:pt x="337" y="0"/>
                  </a:moveTo>
                  <a:cubicBezTo>
                    <a:pt x="359" y="0"/>
                    <a:pt x="378" y="18"/>
                    <a:pt x="378" y="41"/>
                  </a:cubicBezTo>
                  <a:cubicBezTo>
                    <a:pt x="378" y="63"/>
                    <a:pt x="359" y="81"/>
                    <a:pt x="337" y="81"/>
                  </a:cubicBezTo>
                  <a:cubicBezTo>
                    <a:pt x="314" y="81"/>
                    <a:pt x="296" y="63"/>
                    <a:pt x="296" y="41"/>
                  </a:cubicBezTo>
                  <a:cubicBezTo>
                    <a:pt x="296" y="18"/>
                    <a:pt x="314" y="0"/>
                    <a:pt x="337" y="0"/>
                  </a:cubicBezTo>
                  <a:close/>
                </a:path>
              </a:pathLst>
            </a:custGeom>
            <a:solidFill>
              <a:srgbClr val="007B91"/>
            </a:solidFill>
            <a:ln>
              <a:noFill/>
            </a:ln>
          </p:spPr>
          <p:txBody>
            <a:bodyPr vert="horz" wrap="square" lIns="91440" tIns="45720" rIns="91440" bIns="45720" numCol="1" anchor="t" anchorCtr="0" compatLnSpc="1">
              <a:prstTxWarp prst="textNoShape">
                <a:avLst/>
              </a:prstTxWarp>
            </a:bodyPr>
            <a:lstStyle/>
            <a:p>
              <a:endParaRPr lang="en-US">
                <a:solidFill>
                  <a:srgbClr val="007B91"/>
                </a:solidFill>
              </a:endParaRPr>
            </a:p>
          </p:txBody>
        </p:sp>
      </p:grpSp>
    </p:spTree>
    <p:extLst>
      <p:ext uri="{BB962C8B-B14F-4D97-AF65-F5344CB8AC3E}">
        <p14:creationId xmlns:p14="http://schemas.microsoft.com/office/powerpoint/2010/main" val="4884075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G 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1"/>
          <p:cNvSpPr/>
          <p:nvPr userDrawn="1"/>
        </p:nvSpPr>
        <p:spPr>
          <a:xfrm>
            <a:off x="1" y="0"/>
            <a:ext cx="9152834" cy="6399743"/>
          </a:xfrm>
          <a:custGeom>
            <a:avLst/>
            <a:gdLst>
              <a:gd name="connsiteX0" fmla="*/ 0 w 9152622"/>
              <a:gd name="connsiteY0" fmla="*/ 0 h 7142922"/>
              <a:gd name="connsiteX1" fmla="*/ 9152622 w 9152622"/>
              <a:gd name="connsiteY1" fmla="*/ 0 h 7142922"/>
              <a:gd name="connsiteX2" fmla="*/ 9152622 w 9152622"/>
              <a:gd name="connsiteY2" fmla="*/ 7142922 h 7142922"/>
              <a:gd name="connsiteX3" fmla="*/ 0 w 9152622"/>
              <a:gd name="connsiteY3" fmla="*/ 7142922 h 7142922"/>
              <a:gd name="connsiteX4" fmla="*/ 0 w 9152622"/>
              <a:gd name="connsiteY4" fmla="*/ 0 h 7142922"/>
              <a:gd name="connsiteX0" fmla="*/ 0 w 9152622"/>
              <a:gd name="connsiteY0" fmla="*/ 0 h 7142922"/>
              <a:gd name="connsiteX1" fmla="*/ 9152622 w 9152622"/>
              <a:gd name="connsiteY1" fmla="*/ 0 h 7142922"/>
              <a:gd name="connsiteX2" fmla="*/ 9152622 w 9152622"/>
              <a:gd name="connsiteY2" fmla="*/ 7142922 h 7142922"/>
              <a:gd name="connsiteX3" fmla="*/ 0 w 9152622"/>
              <a:gd name="connsiteY3" fmla="*/ 3922644 h 7142922"/>
              <a:gd name="connsiteX4" fmla="*/ 0 w 9152622"/>
              <a:gd name="connsiteY4" fmla="*/ 0 h 7142922"/>
              <a:gd name="connsiteX0" fmla="*/ 0 w 9152622"/>
              <a:gd name="connsiteY0" fmla="*/ 0 h 7142922"/>
              <a:gd name="connsiteX1" fmla="*/ 9152622 w 9152622"/>
              <a:gd name="connsiteY1" fmla="*/ 0 h 7142922"/>
              <a:gd name="connsiteX2" fmla="*/ 9152622 w 9152622"/>
              <a:gd name="connsiteY2" fmla="*/ 7142922 h 7142922"/>
              <a:gd name="connsiteX3" fmla="*/ 0 w 9152622"/>
              <a:gd name="connsiteY3" fmla="*/ 4991653 h 7142922"/>
              <a:gd name="connsiteX4" fmla="*/ 0 w 9152622"/>
              <a:gd name="connsiteY4" fmla="*/ 0 h 7142922"/>
              <a:gd name="connsiteX0" fmla="*/ 0 w 9152622"/>
              <a:gd name="connsiteY0" fmla="*/ 0 h 7761357"/>
              <a:gd name="connsiteX1" fmla="*/ 9152622 w 9152622"/>
              <a:gd name="connsiteY1" fmla="*/ 0 h 7761357"/>
              <a:gd name="connsiteX2" fmla="*/ 9108448 w 9152622"/>
              <a:gd name="connsiteY2" fmla="*/ 7761357 h 7761357"/>
              <a:gd name="connsiteX3" fmla="*/ 0 w 9152622"/>
              <a:gd name="connsiteY3" fmla="*/ 4991653 h 7761357"/>
              <a:gd name="connsiteX4" fmla="*/ 0 w 9152622"/>
              <a:gd name="connsiteY4" fmla="*/ 0 h 7761357"/>
              <a:gd name="connsiteX0" fmla="*/ 0 w 9152622"/>
              <a:gd name="connsiteY0" fmla="*/ 0 h 7761357"/>
              <a:gd name="connsiteX1" fmla="*/ 9152622 w 9152622"/>
              <a:gd name="connsiteY1" fmla="*/ 0 h 7761357"/>
              <a:gd name="connsiteX2" fmla="*/ 9108448 w 9152622"/>
              <a:gd name="connsiteY2" fmla="*/ 7761357 h 7761357"/>
              <a:gd name="connsiteX3" fmla="*/ 3098521 w 9152622"/>
              <a:gd name="connsiteY3" fmla="*/ 5938051 h 7761357"/>
              <a:gd name="connsiteX4" fmla="*/ 0 w 9152622"/>
              <a:gd name="connsiteY4" fmla="*/ 4991653 h 7761357"/>
              <a:gd name="connsiteX5" fmla="*/ 0 w 9152622"/>
              <a:gd name="connsiteY5" fmla="*/ 0 h 7761357"/>
              <a:gd name="connsiteX0" fmla="*/ 0 w 9152622"/>
              <a:gd name="connsiteY0" fmla="*/ 0 h 7761357"/>
              <a:gd name="connsiteX1" fmla="*/ 9152622 w 9152622"/>
              <a:gd name="connsiteY1" fmla="*/ 0 h 7761357"/>
              <a:gd name="connsiteX2" fmla="*/ 9108448 w 9152622"/>
              <a:gd name="connsiteY2" fmla="*/ 7761357 h 7761357"/>
              <a:gd name="connsiteX3" fmla="*/ 2006450 w 9152622"/>
              <a:gd name="connsiteY3" fmla="*/ 6540130 h 7761357"/>
              <a:gd name="connsiteX4" fmla="*/ 0 w 9152622"/>
              <a:gd name="connsiteY4" fmla="*/ 4991653 h 7761357"/>
              <a:gd name="connsiteX5" fmla="*/ 0 w 9152622"/>
              <a:gd name="connsiteY5" fmla="*/ 0 h 7761357"/>
              <a:gd name="connsiteX0" fmla="*/ 0 w 9152622"/>
              <a:gd name="connsiteY0" fmla="*/ 0 h 7761357"/>
              <a:gd name="connsiteX1" fmla="*/ 9152622 w 9152622"/>
              <a:gd name="connsiteY1" fmla="*/ 0 h 7761357"/>
              <a:gd name="connsiteX2" fmla="*/ 9108448 w 9152622"/>
              <a:gd name="connsiteY2" fmla="*/ 7761357 h 7761357"/>
              <a:gd name="connsiteX3" fmla="*/ 2006450 w 9152622"/>
              <a:gd name="connsiteY3" fmla="*/ 6540130 h 7761357"/>
              <a:gd name="connsiteX4" fmla="*/ 3702 w 9152622"/>
              <a:gd name="connsiteY4" fmla="*/ 6044141 h 7761357"/>
              <a:gd name="connsiteX5" fmla="*/ 0 w 9152622"/>
              <a:gd name="connsiteY5" fmla="*/ 0 h 7761357"/>
              <a:gd name="connsiteX0" fmla="*/ 0 w 9152622"/>
              <a:gd name="connsiteY0" fmla="*/ 0 h 7945198"/>
              <a:gd name="connsiteX1" fmla="*/ 9152622 w 9152622"/>
              <a:gd name="connsiteY1" fmla="*/ 0 h 7945198"/>
              <a:gd name="connsiteX2" fmla="*/ 9145467 w 9152622"/>
              <a:gd name="connsiteY2" fmla="*/ 7945198 h 7945198"/>
              <a:gd name="connsiteX3" fmla="*/ 2006450 w 9152622"/>
              <a:gd name="connsiteY3" fmla="*/ 6540130 h 7945198"/>
              <a:gd name="connsiteX4" fmla="*/ 3702 w 9152622"/>
              <a:gd name="connsiteY4" fmla="*/ 6044141 h 7945198"/>
              <a:gd name="connsiteX5" fmla="*/ 0 w 9152622"/>
              <a:gd name="connsiteY5" fmla="*/ 0 h 794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622" h="7945198">
                <a:moveTo>
                  <a:pt x="0" y="0"/>
                </a:moveTo>
                <a:lnTo>
                  <a:pt x="9152622" y="0"/>
                </a:lnTo>
                <a:lnTo>
                  <a:pt x="9145467" y="7945198"/>
                </a:lnTo>
                <a:lnTo>
                  <a:pt x="2006450" y="6540130"/>
                </a:lnTo>
                <a:lnTo>
                  <a:pt x="3702" y="6044141"/>
                </a:lnTo>
                <a:lnTo>
                  <a:pt x="0" y="0"/>
                </a:lnTo>
                <a:close/>
              </a:path>
            </a:pathLst>
          </a:custGeom>
          <a:solidFill>
            <a:srgbClr val="004B8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Isosceles Triangle 15"/>
          <p:cNvSpPr/>
          <p:nvPr userDrawn="1"/>
        </p:nvSpPr>
        <p:spPr>
          <a:xfrm flipH="1" flipV="1">
            <a:off x="1988039" y="3820421"/>
            <a:ext cx="7164796" cy="2683614"/>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Lst>
            <a:ahLst/>
            <a:cxnLst>
              <a:cxn ang="0">
                <a:pos x="connsiteX0" y="connsiteY0"/>
              </a:cxn>
              <a:cxn ang="0">
                <a:pos x="connsiteX1" y="connsiteY1"/>
              </a:cxn>
              <a:cxn ang="0">
                <a:pos x="connsiteX2" y="connsiteY2"/>
              </a:cxn>
              <a:cxn ang="0">
                <a:pos x="connsiteX3" y="connsiteY3"/>
              </a:cxn>
            </a:cxnLst>
            <a:rect l="l" t="t" r="r" b="b"/>
            <a:pathLst>
              <a:path w="6852897" h="1943636">
                <a:moveTo>
                  <a:pt x="0" y="1943636"/>
                </a:moveTo>
                <a:lnTo>
                  <a:pt x="0" y="0"/>
                </a:lnTo>
                <a:lnTo>
                  <a:pt x="6852897" y="901914"/>
                </a:lnTo>
                <a:lnTo>
                  <a:pt x="0" y="1943636"/>
                </a:lnTo>
                <a:close/>
              </a:path>
            </a:pathLst>
          </a:custGeom>
          <a:gradFill flip="none" rotWithShape="1">
            <a:gsLst>
              <a:gs pos="100000">
                <a:srgbClr val="298D5A"/>
              </a:gs>
              <a:gs pos="24000">
                <a:srgbClr val="007B91"/>
              </a:gs>
              <a:gs pos="0">
                <a:srgbClr val="00559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Isosceles Triangle 15"/>
          <p:cNvSpPr/>
          <p:nvPr userDrawn="1"/>
        </p:nvSpPr>
        <p:spPr>
          <a:xfrm flipV="1">
            <a:off x="0" y="4843718"/>
            <a:ext cx="2032881" cy="884526"/>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6860831"/>
              <a:gd name="connsiteY0" fmla="*/ 1658334 h 1658334"/>
              <a:gd name="connsiteX1" fmla="*/ 7934 w 6860831"/>
              <a:gd name="connsiteY1" fmla="*/ 0 h 1658334"/>
              <a:gd name="connsiteX2" fmla="*/ 6860831 w 6860831"/>
              <a:gd name="connsiteY2" fmla="*/ 901914 h 1658334"/>
              <a:gd name="connsiteX3" fmla="*/ 0 w 6860831"/>
              <a:gd name="connsiteY3" fmla="*/ 1658334 h 1658334"/>
              <a:gd name="connsiteX0" fmla="*/ 0 w 6860831"/>
              <a:gd name="connsiteY0" fmla="*/ 1658334 h 1658334"/>
              <a:gd name="connsiteX1" fmla="*/ 7934 w 6860831"/>
              <a:gd name="connsiteY1" fmla="*/ 0 h 1658334"/>
              <a:gd name="connsiteX2" fmla="*/ 6860831 w 6860831"/>
              <a:gd name="connsiteY2" fmla="*/ 901914 h 1658334"/>
              <a:gd name="connsiteX3" fmla="*/ 0 w 6860831"/>
              <a:gd name="connsiteY3" fmla="*/ 1658334 h 1658334"/>
              <a:gd name="connsiteX0" fmla="*/ 762 w 6853662"/>
              <a:gd name="connsiteY0" fmla="*/ 1693997 h 1693997"/>
              <a:gd name="connsiteX1" fmla="*/ 765 w 6853662"/>
              <a:gd name="connsiteY1" fmla="*/ 0 h 1693997"/>
              <a:gd name="connsiteX2" fmla="*/ 6853662 w 6853662"/>
              <a:gd name="connsiteY2" fmla="*/ 901914 h 1693997"/>
              <a:gd name="connsiteX3" fmla="*/ 762 w 6853662"/>
              <a:gd name="connsiteY3" fmla="*/ 1693997 h 1693997"/>
            </a:gdLst>
            <a:ahLst/>
            <a:cxnLst>
              <a:cxn ang="0">
                <a:pos x="connsiteX0" y="connsiteY0"/>
              </a:cxn>
              <a:cxn ang="0">
                <a:pos x="connsiteX1" y="connsiteY1"/>
              </a:cxn>
              <a:cxn ang="0">
                <a:pos x="connsiteX2" y="connsiteY2"/>
              </a:cxn>
              <a:cxn ang="0">
                <a:pos x="connsiteX3" y="connsiteY3"/>
              </a:cxn>
            </a:cxnLst>
            <a:rect l="l" t="t" r="r" b="b"/>
            <a:pathLst>
              <a:path w="6853662" h="1693997">
                <a:moveTo>
                  <a:pt x="762" y="1693997"/>
                </a:moveTo>
                <a:cubicBezTo>
                  <a:pt x="3407" y="1141219"/>
                  <a:pt x="-1880" y="552778"/>
                  <a:pt x="765" y="0"/>
                </a:cubicBezTo>
                <a:lnTo>
                  <a:pt x="6853662" y="901914"/>
                </a:lnTo>
                <a:lnTo>
                  <a:pt x="762" y="1693997"/>
                </a:lnTo>
                <a:close/>
              </a:path>
            </a:pathLst>
          </a:cu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Text Placeholder 4"/>
          <p:cNvSpPr>
            <a:spLocks noGrp="1" noChangeAspect="1"/>
          </p:cNvSpPr>
          <p:nvPr userDrawn="1">
            <p:ph type="body" sz="quarter" idx="10" hasCustomPrompt="1"/>
          </p:nvPr>
        </p:nvSpPr>
        <p:spPr>
          <a:xfrm>
            <a:off x="785434" y="1051501"/>
            <a:ext cx="7744204" cy="2198495"/>
          </a:xfrm>
          <a:prstGeom prst="rect">
            <a:avLst/>
          </a:prstGeom>
        </p:spPr>
        <p:txBody>
          <a:bodyPr lIns="0" tIns="0" rIns="0" bIns="0" anchor="ctr" anchorCtr="0"/>
          <a:lstStyle>
            <a:lvl1pPr>
              <a:defRPr sz="5400" baseline="0">
                <a:solidFill>
                  <a:schemeClr val="bg1"/>
                </a:solidFill>
                <a:latin typeface="+mj-lt"/>
              </a:defRPr>
            </a:lvl1pPr>
          </a:lstStyle>
          <a:p>
            <a:pPr lvl="0"/>
            <a:r>
              <a:rPr lang="en-US" dirty="0" smtClean="0"/>
              <a:t>Title goes here. </a:t>
            </a:r>
            <a:br>
              <a:rPr lang="en-US" dirty="0" smtClean="0"/>
            </a:br>
            <a:r>
              <a:rPr lang="en-US" dirty="0" smtClean="0"/>
              <a:t>It can be on 2 lines.</a:t>
            </a:r>
          </a:p>
        </p:txBody>
      </p:sp>
      <p:sp>
        <p:nvSpPr>
          <p:cNvPr id="15" name="Text Placeholder 11"/>
          <p:cNvSpPr>
            <a:spLocks noGrp="1"/>
          </p:cNvSpPr>
          <p:nvPr userDrawn="1">
            <p:ph type="body" sz="quarter" idx="13" hasCustomPrompt="1"/>
          </p:nvPr>
        </p:nvSpPr>
        <p:spPr>
          <a:xfrm>
            <a:off x="4702396" y="4922755"/>
            <a:ext cx="4114800" cy="304800"/>
          </a:xfrm>
          <a:prstGeom prst="rect">
            <a:avLst/>
          </a:prstGeom>
        </p:spPr>
        <p:txBody>
          <a:bodyPr lIns="457200" rIns="0" bIns="0" anchor="b" anchorCtr="0"/>
          <a:lstStyle>
            <a:lvl1pPr marL="0" indent="0" algn="r">
              <a:buFont typeface="Arial" panose="020B0604020202020204" pitchFamily="34" charset="0"/>
              <a:buNone/>
              <a:defRPr sz="1600" b="1" baseline="0">
                <a:solidFill>
                  <a:schemeClr val="bg1"/>
                </a:solidFill>
                <a:latin typeface="+mj-lt"/>
              </a:defRPr>
            </a:lvl1pPr>
            <a:lvl2pPr>
              <a:defRPr sz="1400"/>
            </a:lvl2pPr>
            <a:lvl3pPr>
              <a:defRPr sz="1400"/>
            </a:lvl3pPr>
            <a:lvl4pPr>
              <a:defRPr sz="1400"/>
            </a:lvl4pPr>
            <a:lvl5pPr>
              <a:defRPr sz="1400"/>
            </a:lvl5pPr>
          </a:lstStyle>
          <a:p>
            <a:pPr lvl="0"/>
            <a:r>
              <a:rPr lang="en-US" dirty="0" smtClean="0"/>
              <a:t>Add copy name here</a:t>
            </a:r>
            <a:endParaRPr lang="en-US" dirty="0"/>
          </a:p>
        </p:txBody>
      </p:sp>
      <p:sp>
        <p:nvSpPr>
          <p:cNvPr id="12" name="Text Placeholder 11"/>
          <p:cNvSpPr>
            <a:spLocks noGrp="1"/>
          </p:cNvSpPr>
          <p:nvPr userDrawn="1">
            <p:ph type="body" sz="quarter" idx="11" hasCustomPrompt="1"/>
          </p:nvPr>
        </p:nvSpPr>
        <p:spPr>
          <a:xfrm>
            <a:off x="4702396" y="5227555"/>
            <a:ext cx="4114800" cy="304800"/>
          </a:xfrm>
          <a:prstGeom prst="rect">
            <a:avLst/>
          </a:prstGeom>
        </p:spPr>
        <p:txBody>
          <a:bodyPr lIns="457200" rIns="0" bIns="0" anchor="b" anchorCtr="0"/>
          <a:lstStyle>
            <a:lvl1pPr marL="0" indent="0" algn="r">
              <a:buFont typeface="Arial" panose="020B0604020202020204" pitchFamily="34" charset="0"/>
              <a:buNone/>
              <a:defRPr sz="1600" baseline="0">
                <a:solidFill>
                  <a:schemeClr val="bg1"/>
                </a:solidFill>
                <a:latin typeface="+mj-lt"/>
              </a:defRPr>
            </a:lvl1pPr>
            <a:lvl2pPr>
              <a:defRPr sz="1400"/>
            </a:lvl2pPr>
            <a:lvl3pPr>
              <a:defRPr sz="1400"/>
            </a:lvl3pPr>
            <a:lvl4pPr>
              <a:defRPr sz="1400"/>
            </a:lvl4pPr>
            <a:lvl5pPr>
              <a:defRPr sz="1400"/>
            </a:lvl5pPr>
          </a:lstStyle>
          <a:p>
            <a:pPr lvl="0"/>
            <a:r>
              <a:rPr lang="en-US" dirty="0" smtClean="0"/>
              <a:t>Add your department here</a:t>
            </a:r>
            <a:endParaRPr lang="en-US" dirty="0"/>
          </a:p>
        </p:txBody>
      </p:sp>
    </p:spTree>
    <p:extLst>
      <p:ext uri="{BB962C8B-B14F-4D97-AF65-F5344CB8AC3E}">
        <p14:creationId xmlns:p14="http://schemas.microsoft.com/office/powerpoint/2010/main" val="3276538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G 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6"/>
          <p:cNvSpPr>
            <a:spLocks noGrp="1"/>
          </p:cNvSpPr>
          <p:nvPr userDrawn="1">
            <p:ph type="pic" sz="quarter" idx="10"/>
          </p:nvPr>
        </p:nvSpPr>
        <p:spPr>
          <a:xfrm>
            <a:off x="-3810" y="-64770"/>
            <a:ext cx="9152835" cy="4061460"/>
          </a:xfrm>
          <a:custGeom>
            <a:avLst/>
            <a:gdLst>
              <a:gd name="connsiteX0" fmla="*/ 0 w 9144000"/>
              <a:gd name="connsiteY0" fmla="*/ 0 h 5315218"/>
              <a:gd name="connsiteX1" fmla="*/ 9144000 w 9144000"/>
              <a:gd name="connsiteY1" fmla="*/ 0 h 5315218"/>
              <a:gd name="connsiteX2" fmla="*/ 9144000 w 9144000"/>
              <a:gd name="connsiteY2" fmla="*/ 5315218 h 5315218"/>
              <a:gd name="connsiteX3" fmla="*/ 0 w 9144000"/>
              <a:gd name="connsiteY3" fmla="*/ 5315218 h 5315218"/>
              <a:gd name="connsiteX4" fmla="*/ 0 w 9144000"/>
              <a:gd name="connsiteY4" fmla="*/ 0 h 5315218"/>
              <a:gd name="connsiteX0" fmla="*/ 0 w 9144000"/>
              <a:gd name="connsiteY0" fmla="*/ 0 h 5315218"/>
              <a:gd name="connsiteX1" fmla="*/ 9144000 w 9144000"/>
              <a:gd name="connsiteY1" fmla="*/ 0 h 5315218"/>
              <a:gd name="connsiteX2" fmla="*/ 9144000 w 9144000"/>
              <a:gd name="connsiteY2" fmla="*/ 5315218 h 5315218"/>
              <a:gd name="connsiteX3" fmla="*/ 0 w 9144000"/>
              <a:gd name="connsiteY3" fmla="*/ 4020922 h 5315218"/>
              <a:gd name="connsiteX4" fmla="*/ 0 w 9144000"/>
              <a:gd name="connsiteY4" fmla="*/ 0 h 5315218"/>
              <a:gd name="connsiteX0" fmla="*/ 0 w 9152835"/>
              <a:gd name="connsiteY0" fmla="*/ 0 h 5293131"/>
              <a:gd name="connsiteX1" fmla="*/ 9144000 w 9152835"/>
              <a:gd name="connsiteY1" fmla="*/ 0 h 5293131"/>
              <a:gd name="connsiteX2" fmla="*/ 9152835 w 9152835"/>
              <a:gd name="connsiteY2" fmla="*/ 5293131 h 5293131"/>
              <a:gd name="connsiteX3" fmla="*/ 0 w 9152835"/>
              <a:gd name="connsiteY3" fmla="*/ 4020922 h 5293131"/>
              <a:gd name="connsiteX4" fmla="*/ 0 w 9152835"/>
              <a:gd name="connsiteY4" fmla="*/ 0 h 5293131"/>
              <a:gd name="connsiteX0" fmla="*/ 0 w 9152835"/>
              <a:gd name="connsiteY0" fmla="*/ 0 h 5293131"/>
              <a:gd name="connsiteX1" fmla="*/ 9144000 w 9152835"/>
              <a:gd name="connsiteY1" fmla="*/ 0 h 5293131"/>
              <a:gd name="connsiteX2" fmla="*/ 9152835 w 9152835"/>
              <a:gd name="connsiteY2" fmla="*/ 5293131 h 5293131"/>
              <a:gd name="connsiteX3" fmla="*/ 4417 w 9152835"/>
              <a:gd name="connsiteY3" fmla="*/ 3945859 h 5293131"/>
              <a:gd name="connsiteX4" fmla="*/ 0 w 9152835"/>
              <a:gd name="connsiteY4" fmla="*/ 0 h 5293131"/>
              <a:gd name="connsiteX0" fmla="*/ 0 w 9152835"/>
              <a:gd name="connsiteY0" fmla="*/ 0 h 5293131"/>
              <a:gd name="connsiteX1" fmla="*/ 9144000 w 9152835"/>
              <a:gd name="connsiteY1" fmla="*/ 0 h 5293131"/>
              <a:gd name="connsiteX2" fmla="*/ 9152835 w 9152835"/>
              <a:gd name="connsiteY2" fmla="*/ 5293131 h 5293131"/>
              <a:gd name="connsiteX3" fmla="*/ 3371850 w 9152835"/>
              <a:gd name="connsiteY3" fmla="*/ 4442930 h 5293131"/>
              <a:gd name="connsiteX4" fmla="*/ 4417 w 9152835"/>
              <a:gd name="connsiteY4" fmla="*/ 3945859 h 5293131"/>
              <a:gd name="connsiteX5" fmla="*/ 0 w 9152835"/>
              <a:gd name="connsiteY5" fmla="*/ 0 h 5293131"/>
              <a:gd name="connsiteX0" fmla="*/ 0 w 9152835"/>
              <a:gd name="connsiteY0" fmla="*/ 0 h 5293131"/>
              <a:gd name="connsiteX1" fmla="*/ 9144000 w 9152835"/>
              <a:gd name="connsiteY1" fmla="*/ 0 h 5293131"/>
              <a:gd name="connsiteX2" fmla="*/ 9152835 w 9152835"/>
              <a:gd name="connsiteY2" fmla="*/ 5293131 h 5293131"/>
              <a:gd name="connsiteX3" fmla="*/ 2000250 w 9152835"/>
              <a:gd name="connsiteY3" fmla="*/ 4297261 h 5293131"/>
              <a:gd name="connsiteX4" fmla="*/ 4417 w 9152835"/>
              <a:gd name="connsiteY4" fmla="*/ 3945859 h 5293131"/>
              <a:gd name="connsiteX5" fmla="*/ 0 w 9152835"/>
              <a:gd name="connsiteY5" fmla="*/ 0 h 5293131"/>
              <a:gd name="connsiteX0" fmla="*/ 0 w 9152835"/>
              <a:gd name="connsiteY0" fmla="*/ 0 h 4297261"/>
              <a:gd name="connsiteX1" fmla="*/ 9144000 w 9152835"/>
              <a:gd name="connsiteY1" fmla="*/ 0 h 4297261"/>
              <a:gd name="connsiteX2" fmla="*/ 9152835 w 9152835"/>
              <a:gd name="connsiteY2" fmla="*/ 3087851 h 4297261"/>
              <a:gd name="connsiteX3" fmla="*/ 2000250 w 9152835"/>
              <a:gd name="connsiteY3" fmla="*/ 4297261 h 4297261"/>
              <a:gd name="connsiteX4" fmla="*/ 4417 w 9152835"/>
              <a:gd name="connsiteY4" fmla="*/ 3945859 h 4297261"/>
              <a:gd name="connsiteX5" fmla="*/ 0 w 9152835"/>
              <a:gd name="connsiteY5" fmla="*/ 0 h 4297261"/>
              <a:gd name="connsiteX0" fmla="*/ 0 w 9152835"/>
              <a:gd name="connsiteY0" fmla="*/ 0 h 4297261"/>
              <a:gd name="connsiteX1" fmla="*/ 9144000 w 9152835"/>
              <a:gd name="connsiteY1" fmla="*/ 0 h 4297261"/>
              <a:gd name="connsiteX2" fmla="*/ 9152835 w 9152835"/>
              <a:gd name="connsiteY2" fmla="*/ 3087851 h 4297261"/>
              <a:gd name="connsiteX3" fmla="*/ 2042160 w 9152835"/>
              <a:gd name="connsiteY3" fmla="*/ 4297261 h 4297261"/>
              <a:gd name="connsiteX4" fmla="*/ 4417 w 9152835"/>
              <a:gd name="connsiteY4" fmla="*/ 3945859 h 4297261"/>
              <a:gd name="connsiteX5" fmla="*/ 0 w 9152835"/>
              <a:gd name="connsiteY5" fmla="*/ 0 h 4297261"/>
              <a:gd name="connsiteX0" fmla="*/ 0 w 9152835"/>
              <a:gd name="connsiteY0" fmla="*/ 0 h 4313447"/>
              <a:gd name="connsiteX1" fmla="*/ 9144000 w 9152835"/>
              <a:gd name="connsiteY1" fmla="*/ 0 h 4313447"/>
              <a:gd name="connsiteX2" fmla="*/ 9152835 w 9152835"/>
              <a:gd name="connsiteY2" fmla="*/ 3087851 h 4313447"/>
              <a:gd name="connsiteX3" fmla="*/ 2011680 w 9152835"/>
              <a:gd name="connsiteY3" fmla="*/ 4313447 h 4313447"/>
              <a:gd name="connsiteX4" fmla="*/ 4417 w 9152835"/>
              <a:gd name="connsiteY4" fmla="*/ 3945859 h 4313447"/>
              <a:gd name="connsiteX5" fmla="*/ 0 w 9152835"/>
              <a:gd name="connsiteY5" fmla="*/ 0 h 431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835" h="4313447">
                <a:moveTo>
                  <a:pt x="0" y="0"/>
                </a:moveTo>
                <a:lnTo>
                  <a:pt x="9144000" y="0"/>
                </a:lnTo>
                <a:lnTo>
                  <a:pt x="9152835" y="3087851"/>
                </a:lnTo>
                <a:lnTo>
                  <a:pt x="2011680" y="4313447"/>
                </a:lnTo>
                <a:lnTo>
                  <a:pt x="4417" y="3945859"/>
                </a:lnTo>
                <a:cubicBezTo>
                  <a:pt x="2945" y="2630573"/>
                  <a:pt x="1472" y="1315286"/>
                  <a:pt x="0" y="0"/>
                </a:cubicBezTo>
                <a:close/>
              </a:path>
            </a:pathLst>
          </a:custGeom>
          <a:solidFill>
            <a:srgbClr val="004B87"/>
          </a:solidFill>
        </p:spPr>
        <p:txBody>
          <a:bodyPr/>
          <a:lstStyle>
            <a:lvl1pPr algn="ctr">
              <a:defRPr sz="1500" baseline="0"/>
            </a:lvl1pPr>
          </a:lstStyle>
          <a:p>
            <a:endParaRPr lang="en-US" dirty="0" smtClean="0"/>
          </a:p>
          <a:p>
            <a:endParaRPr lang="en-US" dirty="0" smtClean="0"/>
          </a:p>
          <a:p>
            <a:endParaRPr lang="en-US" dirty="0" smtClean="0"/>
          </a:p>
          <a:p>
            <a:endParaRPr lang="en-US" dirty="0" smtClean="0"/>
          </a:p>
          <a:p>
            <a:endParaRPr lang="en-US" dirty="0" smtClean="0"/>
          </a:p>
          <a:p>
            <a:r>
              <a:rPr lang="en-US" dirty="0" smtClean="0"/>
              <a:t>Click icon to add picture </a:t>
            </a:r>
            <a:endParaRPr lang="en-US" dirty="0"/>
          </a:p>
        </p:txBody>
      </p:sp>
      <p:sp>
        <p:nvSpPr>
          <p:cNvPr id="12" name="Text Placeholder 11"/>
          <p:cNvSpPr>
            <a:spLocks noGrp="1"/>
          </p:cNvSpPr>
          <p:nvPr userDrawn="1">
            <p:ph type="body" sz="quarter" idx="11" hasCustomPrompt="1"/>
          </p:nvPr>
        </p:nvSpPr>
        <p:spPr>
          <a:xfrm>
            <a:off x="4702396" y="6251662"/>
            <a:ext cx="4114800" cy="304800"/>
          </a:xfrm>
          <a:prstGeom prst="rect">
            <a:avLst/>
          </a:prstGeom>
        </p:spPr>
        <p:txBody>
          <a:bodyPr lIns="457200" rIns="0" bIns="0" anchor="b" anchorCtr="0"/>
          <a:lstStyle>
            <a:lvl1pPr marL="0" indent="0" algn="r">
              <a:buFont typeface="Arial" panose="020B0604020202020204" pitchFamily="34" charset="0"/>
              <a:buNone/>
              <a:defRPr sz="1600" baseline="0">
                <a:solidFill>
                  <a:srgbClr val="004B87"/>
                </a:solidFill>
                <a:latin typeface="+mj-lt"/>
              </a:defRPr>
            </a:lvl1pPr>
            <a:lvl2pPr>
              <a:defRPr sz="1400"/>
            </a:lvl2pPr>
            <a:lvl3pPr>
              <a:defRPr sz="1400"/>
            </a:lvl3pPr>
            <a:lvl4pPr>
              <a:defRPr sz="1400"/>
            </a:lvl4pPr>
            <a:lvl5pPr>
              <a:defRPr sz="1400"/>
            </a:lvl5pPr>
          </a:lstStyle>
          <a:p>
            <a:pPr lvl="0"/>
            <a:r>
              <a:rPr lang="en-US" dirty="0" smtClean="0"/>
              <a:t>Add your department here</a:t>
            </a:r>
            <a:endParaRPr lang="en-US" dirty="0"/>
          </a:p>
        </p:txBody>
      </p:sp>
      <p:sp>
        <p:nvSpPr>
          <p:cNvPr id="14" name="Text Placeholder 13"/>
          <p:cNvSpPr>
            <a:spLocks noGrp="1" noChangeAspect="1"/>
          </p:cNvSpPr>
          <p:nvPr userDrawn="1">
            <p:ph type="body" sz="quarter" idx="12" hasCustomPrompt="1"/>
          </p:nvPr>
        </p:nvSpPr>
        <p:spPr>
          <a:xfrm>
            <a:off x="806335" y="4544383"/>
            <a:ext cx="8010861" cy="1183861"/>
          </a:xfrm>
          <a:prstGeom prst="rect">
            <a:avLst/>
          </a:prstGeom>
          <a:noFill/>
        </p:spPr>
        <p:txBody>
          <a:bodyPr lIns="0" tIns="0" rIns="0" bIns="0"/>
          <a:lstStyle>
            <a:lvl1pPr>
              <a:spcBef>
                <a:spcPts val="0"/>
              </a:spcBef>
              <a:defRPr sz="3200" b="0" cap="none" baseline="0">
                <a:solidFill>
                  <a:srgbClr val="004B87"/>
                </a:solidFill>
                <a:latin typeface="+mj-lt"/>
              </a:defRPr>
            </a:lvl1pPr>
          </a:lstStyle>
          <a:p>
            <a:pPr lvl="0"/>
            <a:r>
              <a:rPr lang="en-US" dirty="0" smtClean="0"/>
              <a:t>Title goes here</a:t>
            </a:r>
          </a:p>
          <a:p>
            <a:pPr lvl="0"/>
            <a:r>
              <a:rPr lang="en-US" dirty="0" smtClean="0"/>
              <a:t>It can be on 2 lines – use sentence case</a:t>
            </a:r>
          </a:p>
        </p:txBody>
      </p:sp>
      <p:sp>
        <p:nvSpPr>
          <p:cNvPr id="15" name="Text Placeholder 11"/>
          <p:cNvSpPr>
            <a:spLocks noGrp="1"/>
          </p:cNvSpPr>
          <p:nvPr userDrawn="1">
            <p:ph type="body" sz="quarter" idx="13" hasCustomPrompt="1"/>
          </p:nvPr>
        </p:nvSpPr>
        <p:spPr>
          <a:xfrm>
            <a:off x="4702396" y="5946862"/>
            <a:ext cx="4114800" cy="304800"/>
          </a:xfrm>
          <a:prstGeom prst="rect">
            <a:avLst/>
          </a:prstGeom>
        </p:spPr>
        <p:txBody>
          <a:bodyPr lIns="457200" rIns="0" bIns="0" anchor="b" anchorCtr="0"/>
          <a:lstStyle>
            <a:lvl1pPr marL="0" indent="0" algn="r">
              <a:buFont typeface="Arial" panose="020B0604020202020204" pitchFamily="34" charset="0"/>
              <a:buNone/>
              <a:defRPr sz="1600" b="1" baseline="0">
                <a:solidFill>
                  <a:srgbClr val="004B87"/>
                </a:solidFill>
                <a:latin typeface="+mj-lt"/>
              </a:defRPr>
            </a:lvl1pPr>
            <a:lvl2pPr>
              <a:defRPr sz="1400"/>
            </a:lvl2pPr>
            <a:lvl3pPr>
              <a:defRPr sz="1400"/>
            </a:lvl3pPr>
            <a:lvl4pPr>
              <a:defRPr sz="1400"/>
            </a:lvl4pPr>
            <a:lvl5pPr>
              <a:defRPr sz="1400"/>
            </a:lvl5pPr>
          </a:lstStyle>
          <a:p>
            <a:pPr lvl="0"/>
            <a:r>
              <a:rPr lang="en-US" dirty="0" smtClean="0"/>
              <a:t>Add your name here</a:t>
            </a:r>
            <a:endParaRPr lang="en-US" dirty="0"/>
          </a:p>
        </p:txBody>
      </p:sp>
      <p:sp>
        <p:nvSpPr>
          <p:cNvPr id="10" name="Isosceles Triangle 15"/>
          <p:cNvSpPr/>
          <p:nvPr userDrawn="1"/>
        </p:nvSpPr>
        <p:spPr>
          <a:xfrm flipH="1" flipV="1">
            <a:off x="1988039" y="2558030"/>
            <a:ext cx="7164796" cy="2683614"/>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Lst>
            <a:ahLst/>
            <a:cxnLst>
              <a:cxn ang="0">
                <a:pos x="connsiteX0" y="connsiteY0"/>
              </a:cxn>
              <a:cxn ang="0">
                <a:pos x="connsiteX1" y="connsiteY1"/>
              </a:cxn>
              <a:cxn ang="0">
                <a:pos x="connsiteX2" y="connsiteY2"/>
              </a:cxn>
              <a:cxn ang="0">
                <a:pos x="connsiteX3" y="connsiteY3"/>
              </a:cxn>
            </a:cxnLst>
            <a:rect l="l" t="t" r="r" b="b"/>
            <a:pathLst>
              <a:path w="6852897" h="1943636">
                <a:moveTo>
                  <a:pt x="0" y="1943636"/>
                </a:moveTo>
                <a:lnTo>
                  <a:pt x="0" y="0"/>
                </a:lnTo>
                <a:lnTo>
                  <a:pt x="6852897" y="901914"/>
                </a:lnTo>
                <a:lnTo>
                  <a:pt x="0" y="1943636"/>
                </a:lnTo>
                <a:close/>
              </a:path>
            </a:pathLst>
          </a:custGeom>
          <a:gradFill flip="none" rotWithShape="1">
            <a:gsLst>
              <a:gs pos="100000">
                <a:srgbClr val="298D5A"/>
              </a:gs>
              <a:gs pos="24000">
                <a:srgbClr val="007B91"/>
              </a:gs>
              <a:gs pos="0">
                <a:srgbClr val="00559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1" name="Isosceles Triangle 15"/>
          <p:cNvSpPr/>
          <p:nvPr userDrawn="1"/>
        </p:nvSpPr>
        <p:spPr>
          <a:xfrm flipV="1">
            <a:off x="0" y="3581327"/>
            <a:ext cx="2032881" cy="884526"/>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6860831"/>
              <a:gd name="connsiteY0" fmla="*/ 1658334 h 1658334"/>
              <a:gd name="connsiteX1" fmla="*/ 7934 w 6860831"/>
              <a:gd name="connsiteY1" fmla="*/ 0 h 1658334"/>
              <a:gd name="connsiteX2" fmla="*/ 6860831 w 6860831"/>
              <a:gd name="connsiteY2" fmla="*/ 901914 h 1658334"/>
              <a:gd name="connsiteX3" fmla="*/ 0 w 6860831"/>
              <a:gd name="connsiteY3" fmla="*/ 1658334 h 1658334"/>
              <a:gd name="connsiteX0" fmla="*/ 0 w 6860831"/>
              <a:gd name="connsiteY0" fmla="*/ 1658334 h 1658334"/>
              <a:gd name="connsiteX1" fmla="*/ 7934 w 6860831"/>
              <a:gd name="connsiteY1" fmla="*/ 0 h 1658334"/>
              <a:gd name="connsiteX2" fmla="*/ 6860831 w 6860831"/>
              <a:gd name="connsiteY2" fmla="*/ 901914 h 1658334"/>
              <a:gd name="connsiteX3" fmla="*/ 0 w 6860831"/>
              <a:gd name="connsiteY3" fmla="*/ 1658334 h 1658334"/>
              <a:gd name="connsiteX0" fmla="*/ 762 w 6853662"/>
              <a:gd name="connsiteY0" fmla="*/ 1693997 h 1693997"/>
              <a:gd name="connsiteX1" fmla="*/ 765 w 6853662"/>
              <a:gd name="connsiteY1" fmla="*/ 0 h 1693997"/>
              <a:gd name="connsiteX2" fmla="*/ 6853662 w 6853662"/>
              <a:gd name="connsiteY2" fmla="*/ 901914 h 1693997"/>
              <a:gd name="connsiteX3" fmla="*/ 762 w 6853662"/>
              <a:gd name="connsiteY3" fmla="*/ 1693997 h 1693997"/>
            </a:gdLst>
            <a:ahLst/>
            <a:cxnLst>
              <a:cxn ang="0">
                <a:pos x="connsiteX0" y="connsiteY0"/>
              </a:cxn>
              <a:cxn ang="0">
                <a:pos x="connsiteX1" y="connsiteY1"/>
              </a:cxn>
              <a:cxn ang="0">
                <a:pos x="connsiteX2" y="connsiteY2"/>
              </a:cxn>
              <a:cxn ang="0">
                <a:pos x="connsiteX3" y="connsiteY3"/>
              </a:cxn>
            </a:cxnLst>
            <a:rect l="l" t="t" r="r" b="b"/>
            <a:pathLst>
              <a:path w="6853662" h="1693997">
                <a:moveTo>
                  <a:pt x="762" y="1693997"/>
                </a:moveTo>
                <a:cubicBezTo>
                  <a:pt x="3407" y="1141219"/>
                  <a:pt x="-1880" y="552778"/>
                  <a:pt x="765" y="0"/>
                </a:cubicBezTo>
                <a:lnTo>
                  <a:pt x="6853662" y="901914"/>
                </a:lnTo>
                <a:lnTo>
                  <a:pt x="762" y="1693997"/>
                </a:lnTo>
                <a:close/>
              </a:path>
            </a:pathLst>
          </a:cu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356362588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llout">
    <p:bg>
      <p:bgPr>
        <a:gradFill flip="none" rotWithShape="1">
          <a:gsLst>
            <a:gs pos="100000">
              <a:srgbClr val="288A57"/>
            </a:gs>
            <a:gs pos="76000">
              <a:srgbClr val="00778B"/>
            </a:gs>
            <a:gs pos="6000">
              <a:srgbClr val="004B87"/>
            </a:gs>
          </a:gsLst>
          <a:lin ang="18900000" scaled="1"/>
          <a:tileRect/>
        </a:gradFill>
        <a:effectLst/>
      </p:bgPr>
    </p:bg>
    <p:spTree>
      <p:nvGrpSpPr>
        <p:cNvPr id="1" name=""/>
        <p:cNvGrpSpPr/>
        <p:nvPr/>
      </p:nvGrpSpPr>
      <p:grpSpPr>
        <a:xfrm>
          <a:off x="0" y="0"/>
          <a:ext cx="0" cy="0"/>
          <a:chOff x="0" y="0"/>
          <a:chExt cx="0" cy="0"/>
        </a:xfrm>
      </p:grpSpPr>
      <p:sp>
        <p:nvSpPr>
          <p:cNvPr id="11" name="Text Placeholder 4"/>
          <p:cNvSpPr>
            <a:spLocks noGrp="1" noChangeAspect="1"/>
          </p:cNvSpPr>
          <p:nvPr>
            <p:ph type="body" sz="quarter" idx="10" hasCustomPrompt="1"/>
          </p:nvPr>
        </p:nvSpPr>
        <p:spPr>
          <a:xfrm>
            <a:off x="808038" y="762000"/>
            <a:ext cx="7721600" cy="5257800"/>
          </a:xfrm>
          <a:prstGeom prst="rect">
            <a:avLst/>
          </a:prstGeom>
        </p:spPr>
        <p:txBody>
          <a:bodyPr lIns="0" tIns="0" rIns="0" bIns="0" anchor="ctr" anchorCtr="0"/>
          <a:lstStyle>
            <a:lvl1pPr>
              <a:defRPr>
                <a:latin typeface="+mj-lt"/>
              </a:defRPr>
            </a:lvl1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endParaRPr lang="en-US" dirty="0"/>
          </a:p>
        </p:txBody>
      </p:sp>
    </p:spTree>
    <p:extLst>
      <p:ext uri="{BB962C8B-B14F-4D97-AF65-F5344CB8AC3E}">
        <p14:creationId xmlns:p14="http://schemas.microsoft.com/office/powerpoint/2010/main" val="53054498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istic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15"/>
          <p:cNvSpPr>
            <a:spLocks/>
          </p:cNvSpPr>
          <p:nvPr userDrawn="1"/>
        </p:nvSpPr>
        <p:spPr bwMode="auto">
          <a:xfrm>
            <a:off x="4572000" y="1755350"/>
            <a:ext cx="4572000" cy="696912"/>
          </a:xfrm>
          <a:custGeom>
            <a:avLst/>
            <a:gdLst>
              <a:gd name="T0" fmla="*/ 2880 w 2880"/>
              <a:gd name="T1" fmla="*/ 0 h 439"/>
              <a:gd name="T2" fmla="*/ 0 w 2880"/>
              <a:gd name="T3" fmla="*/ 218 h 439"/>
              <a:gd name="T4" fmla="*/ 2880 w 2880"/>
              <a:gd name="T5" fmla="*/ 439 h 439"/>
              <a:gd name="T6" fmla="*/ 2880 w 2880"/>
              <a:gd name="T7" fmla="*/ 0 h 439"/>
            </a:gdLst>
            <a:ahLst/>
            <a:cxnLst>
              <a:cxn ang="0">
                <a:pos x="T0" y="T1"/>
              </a:cxn>
              <a:cxn ang="0">
                <a:pos x="T2" y="T3"/>
              </a:cxn>
              <a:cxn ang="0">
                <a:pos x="T4" y="T5"/>
              </a:cxn>
              <a:cxn ang="0">
                <a:pos x="T6" y="T7"/>
              </a:cxn>
            </a:cxnLst>
            <a:rect l="0" t="0" r="r" b="b"/>
            <a:pathLst>
              <a:path w="2880" h="439">
                <a:moveTo>
                  <a:pt x="2880" y="0"/>
                </a:moveTo>
                <a:lnTo>
                  <a:pt x="0" y="218"/>
                </a:lnTo>
                <a:lnTo>
                  <a:pt x="2880" y="439"/>
                </a:lnTo>
                <a:lnTo>
                  <a:pt x="2880" y="0"/>
                </a:lnTo>
                <a:close/>
              </a:path>
            </a:pathLst>
          </a:custGeom>
          <a:gradFill>
            <a:gsLst>
              <a:gs pos="0">
                <a:srgbClr val="64A70B"/>
              </a:gs>
              <a:gs pos="96774">
                <a:srgbClr val="004B87"/>
              </a:gs>
              <a:gs pos="47000">
                <a:srgbClr val="017B90"/>
              </a:gs>
            </a:gsLst>
            <a:lin ang="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userDrawn="1"/>
        </p:nvSpPr>
        <p:spPr bwMode="auto">
          <a:xfrm>
            <a:off x="0" y="2437130"/>
            <a:ext cx="4572000" cy="2898775"/>
          </a:xfrm>
          <a:custGeom>
            <a:avLst/>
            <a:gdLst>
              <a:gd name="T0" fmla="*/ 0 w 2880"/>
              <a:gd name="T1" fmla="*/ 0 h 1826"/>
              <a:gd name="T2" fmla="*/ 0 w 2880"/>
              <a:gd name="T3" fmla="*/ 0 h 1826"/>
              <a:gd name="T4" fmla="*/ 0 w 2880"/>
              <a:gd name="T5" fmla="*/ 1826 h 1826"/>
              <a:gd name="T6" fmla="*/ 2880 w 2880"/>
              <a:gd name="T7" fmla="*/ 1607 h 1826"/>
              <a:gd name="T8" fmla="*/ 0 w 2880"/>
              <a:gd name="T9" fmla="*/ 1387 h 1826"/>
              <a:gd name="T10" fmla="*/ 0 w 2880"/>
              <a:gd name="T11" fmla="*/ 0 h 1826"/>
            </a:gdLst>
            <a:ahLst/>
            <a:cxnLst>
              <a:cxn ang="0">
                <a:pos x="T0" y="T1"/>
              </a:cxn>
              <a:cxn ang="0">
                <a:pos x="T2" y="T3"/>
              </a:cxn>
              <a:cxn ang="0">
                <a:pos x="T4" y="T5"/>
              </a:cxn>
              <a:cxn ang="0">
                <a:pos x="T6" y="T7"/>
              </a:cxn>
              <a:cxn ang="0">
                <a:pos x="T8" y="T9"/>
              </a:cxn>
              <a:cxn ang="0">
                <a:pos x="T10" y="T11"/>
              </a:cxn>
            </a:cxnLst>
            <a:rect l="0" t="0" r="r" b="b"/>
            <a:pathLst>
              <a:path w="2880" h="1826">
                <a:moveTo>
                  <a:pt x="0" y="0"/>
                </a:moveTo>
                <a:lnTo>
                  <a:pt x="0" y="0"/>
                </a:lnTo>
                <a:lnTo>
                  <a:pt x="0" y="1826"/>
                </a:lnTo>
                <a:lnTo>
                  <a:pt x="2880" y="1607"/>
                </a:lnTo>
                <a:lnTo>
                  <a:pt x="0" y="1387"/>
                </a:lnTo>
                <a:lnTo>
                  <a:pt x="0" y="0"/>
                </a:lnTo>
                <a:close/>
              </a:path>
            </a:pathLst>
          </a:custGeom>
          <a:solidFill>
            <a:srgbClr val="007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userDrawn="1"/>
        </p:nvGrpSpPr>
        <p:grpSpPr>
          <a:xfrm>
            <a:off x="0" y="1751648"/>
            <a:ext cx="9144000" cy="3584257"/>
            <a:chOff x="0" y="1751648"/>
            <a:chExt cx="9144000" cy="3584257"/>
          </a:xfrm>
        </p:grpSpPr>
        <p:sp>
          <p:nvSpPr>
            <p:cNvPr id="14" name="Freeform 13"/>
            <p:cNvSpPr>
              <a:spLocks/>
            </p:cNvSpPr>
            <p:nvPr userDrawn="1"/>
          </p:nvSpPr>
          <p:spPr bwMode="auto">
            <a:xfrm>
              <a:off x="0" y="1751648"/>
              <a:ext cx="4572000" cy="696912"/>
            </a:xfrm>
            <a:custGeom>
              <a:avLst/>
              <a:gdLst>
                <a:gd name="T0" fmla="*/ 0 w 2880"/>
                <a:gd name="T1" fmla="*/ 0 h 439"/>
                <a:gd name="T2" fmla="*/ 0 w 2880"/>
                <a:gd name="T3" fmla="*/ 439 h 439"/>
                <a:gd name="T4" fmla="*/ 2880 w 2880"/>
                <a:gd name="T5" fmla="*/ 218 h 439"/>
                <a:gd name="T6" fmla="*/ 0 w 2880"/>
                <a:gd name="T7" fmla="*/ 0 h 439"/>
              </a:gdLst>
              <a:ahLst/>
              <a:cxnLst>
                <a:cxn ang="0">
                  <a:pos x="T0" y="T1"/>
                </a:cxn>
                <a:cxn ang="0">
                  <a:pos x="T2" y="T3"/>
                </a:cxn>
                <a:cxn ang="0">
                  <a:pos x="T4" y="T5"/>
                </a:cxn>
                <a:cxn ang="0">
                  <a:pos x="T6" y="T7"/>
                </a:cxn>
              </a:cxnLst>
              <a:rect l="0" t="0" r="r" b="b"/>
              <a:pathLst>
                <a:path w="2880" h="439">
                  <a:moveTo>
                    <a:pt x="0" y="0"/>
                  </a:moveTo>
                  <a:lnTo>
                    <a:pt x="0" y="439"/>
                  </a:lnTo>
                  <a:lnTo>
                    <a:pt x="2880" y="218"/>
                  </a:lnTo>
                  <a:lnTo>
                    <a:pt x="0" y="0"/>
                  </a:lnTo>
                  <a:close/>
                </a:path>
              </a:pathLst>
            </a:custGeom>
            <a:solidFill>
              <a:srgbClr val="004B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userDrawn="1"/>
          </p:nvSpPr>
          <p:spPr bwMode="auto">
            <a:xfrm>
              <a:off x="4572000" y="2437130"/>
              <a:ext cx="4572000" cy="2898775"/>
            </a:xfrm>
            <a:custGeom>
              <a:avLst/>
              <a:gdLst>
                <a:gd name="T0" fmla="*/ 2880 w 2880"/>
                <a:gd name="T1" fmla="*/ 1387 h 1826"/>
                <a:gd name="T2" fmla="*/ 0 w 2880"/>
                <a:gd name="T3" fmla="*/ 1607 h 1826"/>
                <a:gd name="T4" fmla="*/ 2880 w 2880"/>
                <a:gd name="T5" fmla="*/ 1826 h 1826"/>
                <a:gd name="T6" fmla="*/ 2880 w 2880"/>
                <a:gd name="T7" fmla="*/ 1826 h 1826"/>
                <a:gd name="T8" fmla="*/ 2880 w 2880"/>
                <a:gd name="T9" fmla="*/ 0 h 1826"/>
                <a:gd name="T10" fmla="*/ 2880 w 2880"/>
                <a:gd name="T11" fmla="*/ 0 h 1826"/>
                <a:gd name="T12" fmla="*/ 2880 w 2880"/>
                <a:gd name="T13" fmla="*/ 1387 h 1826"/>
              </a:gdLst>
              <a:ahLst/>
              <a:cxnLst>
                <a:cxn ang="0">
                  <a:pos x="T0" y="T1"/>
                </a:cxn>
                <a:cxn ang="0">
                  <a:pos x="T2" y="T3"/>
                </a:cxn>
                <a:cxn ang="0">
                  <a:pos x="T4" y="T5"/>
                </a:cxn>
                <a:cxn ang="0">
                  <a:pos x="T6" y="T7"/>
                </a:cxn>
                <a:cxn ang="0">
                  <a:pos x="T8" y="T9"/>
                </a:cxn>
                <a:cxn ang="0">
                  <a:pos x="T10" y="T11"/>
                </a:cxn>
                <a:cxn ang="0">
                  <a:pos x="T12" y="T13"/>
                </a:cxn>
              </a:cxnLst>
              <a:rect l="0" t="0" r="r" b="b"/>
              <a:pathLst>
                <a:path w="2880" h="1826">
                  <a:moveTo>
                    <a:pt x="2880" y="1387"/>
                  </a:moveTo>
                  <a:lnTo>
                    <a:pt x="0" y="1607"/>
                  </a:lnTo>
                  <a:lnTo>
                    <a:pt x="2880" y="1826"/>
                  </a:lnTo>
                  <a:lnTo>
                    <a:pt x="2880" y="1826"/>
                  </a:lnTo>
                  <a:lnTo>
                    <a:pt x="2880" y="0"/>
                  </a:lnTo>
                  <a:lnTo>
                    <a:pt x="2880" y="0"/>
                  </a:lnTo>
                  <a:lnTo>
                    <a:pt x="2880" y="1387"/>
                  </a:lnTo>
                  <a:close/>
                </a:path>
              </a:pathLst>
            </a:custGeom>
            <a:solidFill>
              <a:srgbClr val="004B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0" y="2093913"/>
              <a:ext cx="9144000" cy="2901950"/>
            </a:xfrm>
            <a:custGeom>
              <a:avLst/>
              <a:gdLst>
                <a:gd name="T0" fmla="*/ 5760 w 5760"/>
                <a:gd name="T1" fmla="*/ 221 h 1828"/>
                <a:gd name="T2" fmla="*/ 2880 w 5760"/>
                <a:gd name="T3" fmla="*/ 0 h 1828"/>
                <a:gd name="T4" fmla="*/ 0 w 5760"/>
                <a:gd name="T5" fmla="*/ 221 h 1828"/>
                <a:gd name="T6" fmla="*/ 0 w 5760"/>
                <a:gd name="T7" fmla="*/ 1608 h 1828"/>
                <a:gd name="T8" fmla="*/ 2880 w 5760"/>
                <a:gd name="T9" fmla="*/ 1828 h 1828"/>
                <a:gd name="T10" fmla="*/ 5760 w 5760"/>
                <a:gd name="T11" fmla="*/ 1608 h 1828"/>
                <a:gd name="T12" fmla="*/ 5760 w 5760"/>
                <a:gd name="T13" fmla="*/ 221 h 1828"/>
              </a:gdLst>
              <a:ahLst/>
              <a:cxnLst>
                <a:cxn ang="0">
                  <a:pos x="T0" y="T1"/>
                </a:cxn>
                <a:cxn ang="0">
                  <a:pos x="T2" y="T3"/>
                </a:cxn>
                <a:cxn ang="0">
                  <a:pos x="T4" y="T5"/>
                </a:cxn>
                <a:cxn ang="0">
                  <a:pos x="T6" y="T7"/>
                </a:cxn>
                <a:cxn ang="0">
                  <a:pos x="T8" y="T9"/>
                </a:cxn>
                <a:cxn ang="0">
                  <a:pos x="T10" y="T11"/>
                </a:cxn>
                <a:cxn ang="0">
                  <a:pos x="T12" y="T13"/>
                </a:cxn>
              </a:cxnLst>
              <a:rect l="0" t="0" r="r" b="b"/>
              <a:pathLst>
                <a:path w="5760" h="1828">
                  <a:moveTo>
                    <a:pt x="5760" y="221"/>
                  </a:moveTo>
                  <a:lnTo>
                    <a:pt x="2880" y="0"/>
                  </a:lnTo>
                  <a:lnTo>
                    <a:pt x="0" y="221"/>
                  </a:lnTo>
                  <a:lnTo>
                    <a:pt x="0" y="1608"/>
                  </a:lnTo>
                  <a:lnTo>
                    <a:pt x="2880" y="1828"/>
                  </a:lnTo>
                  <a:lnTo>
                    <a:pt x="5760" y="1608"/>
                  </a:lnTo>
                  <a:lnTo>
                    <a:pt x="5760" y="221"/>
                  </a:lnTo>
                  <a:close/>
                </a:path>
              </a:pathLst>
            </a:custGeom>
            <a:solidFill>
              <a:srgbClr val="004B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itle 6"/>
          <p:cNvSpPr>
            <a:spLocks noGrp="1"/>
          </p:cNvSpPr>
          <p:nvPr userDrawn="1">
            <p:ph type="title" hasCustomPrompt="1"/>
          </p:nvPr>
        </p:nvSpPr>
        <p:spPr>
          <a:xfrm>
            <a:off x="655638" y="585132"/>
            <a:ext cx="7874000" cy="1143000"/>
          </a:xfrm>
          <a:prstGeom prst="rect">
            <a:avLst/>
          </a:prstGeom>
        </p:spPr>
        <p:txBody>
          <a:bodyPr lIns="0" tIns="0" rIns="0" bIns="0"/>
          <a:lstStyle>
            <a:lvl1pPr marL="0" indent="0" algn="l">
              <a:buSzPct val="110000"/>
              <a:buFontTx/>
              <a:buNone/>
              <a:defRPr sz="3200" b="1" cap="none" baseline="0">
                <a:solidFill>
                  <a:srgbClr val="004B87"/>
                </a:solidFill>
              </a:defRPr>
            </a:lvl1pPr>
          </a:lstStyle>
          <a:p>
            <a:r>
              <a:rPr lang="en-US" dirty="0" smtClean="0"/>
              <a:t>Heading – sentence case</a:t>
            </a:r>
            <a:endParaRPr lang="en-US" dirty="0"/>
          </a:p>
        </p:txBody>
      </p:sp>
      <p:sp>
        <p:nvSpPr>
          <p:cNvPr id="19" name="Text Placeholder 18"/>
          <p:cNvSpPr>
            <a:spLocks noGrp="1"/>
          </p:cNvSpPr>
          <p:nvPr userDrawn="1">
            <p:ph type="body" sz="quarter" idx="11" hasCustomPrompt="1"/>
          </p:nvPr>
        </p:nvSpPr>
        <p:spPr>
          <a:xfrm>
            <a:off x="655639" y="2672740"/>
            <a:ext cx="653044" cy="615553"/>
          </a:xfrm>
          <a:prstGeom prst="rect">
            <a:avLst/>
          </a:prstGeom>
        </p:spPr>
        <p:txBody>
          <a:bodyPr wrap="square" lIns="0" tIns="0" rIns="0" bIns="0" anchor="ctr">
            <a:noAutofit/>
          </a:bodyPr>
          <a:lstStyle>
            <a:lvl1pPr>
              <a:defRPr sz="4000" baseline="0">
                <a:solidFill>
                  <a:schemeClr val="accent2"/>
                </a:solidFill>
                <a:latin typeface="+mj-lt"/>
              </a:defRPr>
            </a:lvl1pPr>
          </a:lstStyle>
          <a:p>
            <a:pPr lvl="0"/>
            <a:r>
              <a:rPr lang="en-US" dirty="0" smtClean="0"/>
              <a:t>##</a:t>
            </a:r>
            <a:endParaRPr lang="en-US" dirty="0"/>
          </a:p>
        </p:txBody>
      </p:sp>
      <p:sp>
        <p:nvSpPr>
          <p:cNvPr id="24" name="Text Placeholder 23"/>
          <p:cNvSpPr>
            <a:spLocks noGrp="1"/>
          </p:cNvSpPr>
          <p:nvPr userDrawn="1">
            <p:ph type="body" sz="quarter" idx="12" hasCustomPrompt="1"/>
          </p:nvPr>
        </p:nvSpPr>
        <p:spPr>
          <a:xfrm>
            <a:off x="1317624" y="2674327"/>
            <a:ext cx="2644776" cy="614363"/>
          </a:xfrm>
          <a:prstGeom prst="rect">
            <a:avLst/>
          </a:prstGeom>
        </p:spPr>
        <p:txBody>
          <a:bodyPr anchor="ctr"/>
          <a:lstStyle>
            <a:lvl1pPr>
              <a:defRPr sz="2400" baseline="0">
                <a:latin typeface="+mj-lt"/>
              </a:defRPr>
            </a:lvl1pPr>
          </a:lstStyle>
          <a:p>
            <a:pPr lvl="0"/>
            <a:r>
              <a:rPr lang="en-US" dirty="0" smtClean="0"/>
              <a:t>statement ending</a:t>
            </a:r>
            <a:endParaRPr lang="en-US" dirty="0"/>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38" y="3371229"/>
            <a:ext cx="3383280" cy="40597"/>
          </a:xfrm>
          <a:prstGeom prst="rect">
            <a:avLst/>
          </a:prstGeom>
        </p:spPr>
      </p:pic>
      <p:sp>
        <p:nvSpPr>
          <p:cNvPr id="27" name="Text Placeholder 26"/>
          <p:cNvSpPr>
            <a:spLocks noGrp="1"/>
          </p:cNvSpPr>
          <p:nvPr userDrawn="1">
            <p:ph type="body" sz="quarter" idx="13" hasCustomPrompt="1"/>
          </p:nvPr>
        </p:nvSpPr>
        <p:spPr>
          <a:xfrm>
            <a:off x="655638" y="3545865"/>
            <a:ext cx="3382962" cy="1157287"/>
          </a:xfrm>
          <a:prstGeom prst="rect">
            <a:avLst/>
          </a:prstGeom>
        </p:spPr>
        <p:txBody>
          <a:bodyPr lIns="0" rIns="0"/>
          <a:lstStyle>
            <a:lvl1pPr>
              <a:defRPr sz="2400">
                <a:latin typeface="+mj-lt"/>
              </a:defRPr>
            </a:lvl1pPr>
          </a:lstStyle>
          <a:p>
            <a:pPr lvl="0"/>
            <a:r>
              <a:rPr lang="en-US" dirty="0" smtClean="0"/>
              <a:t>Additional info can go here</a:t>
            </a:r>
            <a:endParaRPr lang="en-US" dirty="0"/>
          </a:p>
        </p:txBody>
      </p:sp>
      <p:sp>
        <p:nvSpPr>
          <p:cNvPr id="34" name="Text Placeholder 33"/>
          <p:cNvSpPr>
            <a:spLocks noGrp="1"/>
          </p:cNvSpPr>
          <p:nvPr userDrawn="1">
            <p:ph type="body" sz="quarter" idx="14" hasCustomPrompt="1"/>
          </p:nvPr>
        </p:nvSpPr>
        <p:spPr>
          <a:xfrm>
            <a:off x="655638" y="2283084"/>
            <a:ext cx="2795587" cy="361059"/>
          </a:xfrm>
          <a:prstGeom prst="rect">
            <a:avLst/>
          </a:prstGeom>
        </p:spPr>
        <p:txBody>
          <a:bodyPr lIns="0" tIns="0" rIns="0" bIns="0"/>
          <a:lstStyle>
            <a:lvl1pPr>
              <a:defRPr sz="2800" cap="none" baseline="0">
                <a:solidFill>
                  <a:schemeClr val="accent4"/>
                </a:solidFill>
                <a:latin typeface="+mj-lt"/>
              </a:defRPr>
            </a:lvl1pPr>
          </a:lstStyle>
          <a:p>
            <a:pPr lvl="0"/>
            <a:r>
              <a:rPr lang="en-US" dirty="0" smtClean="0"/>
              <a:t>Click to edit</a:t>
            </a:r>
            <a:endParaRPr lang="en-US" dirty="0"/>
          </a:p>
        </p:txBody>
      </p:sp>
    </p:spTree>
    <p:extLst>
      <p:ext uri="{BB962C8B-B14F-4D97-AF65-F5344CB8AC3E}">
        <p14:creationId xmlns:p14="http://schemas.microsoft.com/office/powerpoint/2010/main" val="69196485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Key Points -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989214" y="1753984"/>
            <a:ext cx="7540423" cy="709149"/>
          </a:xfrm>
          <a:prstGeom prst="rect">
            <a:avLst/>
          </a:prstGeom>
        </p:spPr>
        <p:txBody>
          <a:bodyPr lIns="0" tIns="0" rIns="0" bIns="0"/>
          <a:lstStyle>
            <a:lvl1pPr marL="0" indent="0" algn="l">
              <a:buSzPct val="110000"/>
              <a:buFontTx/>
              <a:buNone/>
              <a:defRPr sz="3200" b="1" cap="none" baseline="0">
                <a:solidFill>
                  <a:srgbClr val="004B87"/>
                </a:solidFill>
              </a:defRPr>
            </a:lvl1pPr>
          </a:lstStyle>
          <a:p>
            <a:r>
              <a:rPr lang="en-US" dirty="0" smtClean="0"/>
              <a:t>Heading – sentence case</a:t>
            </a:r>
            <a:endParaRPr lang="en-US" dirty="0"/>
          </a:p>
        </p:txBody>
      </p:sp>
      <p:sp>
        <p:nvSpPr>
          <p:cNvPr id="12" name="Text Placeholder 11"/>
          <p:cNvSpPr>
            <a:spLocks noGrp="1"/>
          </p:cNvSpPr>
          <p:nvPr>
            <p:ph type="body" sz="quarter" idx="10" hasCustomPrompt="1"/>
          </p:nvPr>
        </p:nvSpPr>
        <p:spPr>
          <a:xfrm>
            <a:off x="989214" y="2463133"/>
            <a:ext cx="7540424" cy="523220"/>
          </a:xfrm>
          <a:prstGeom prst="rect">
            <a:avLst/>
          </a:prstGeom>
          <a:solidFill>
            <a:schemeClr val="tx2"/>
          </a:solidFill>
        </p:spPr>
        <p:txBody>
          <a:bodyPr wrap="square" lIns="91440" tIns="91440" rIns="91440" bIns="91440" anchor="ctr">
            <a:noAutofit/>
          </a:bodyP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dirty="0" smtClean="0"/>
              <a:t>Click to edit Master text styles	tab to align right</a:t>
            </a:r>
          </a:p>
        </p:txBody>
      </p:sp>
      <p:sp>
        <p:nvSpPr>
          <p:cNvPr id="8" name="Text Placeholder 11"/>
          <p:cNvSpPr>
            <a:spLocks noGrp="1"/>
          </p:cNvSpPr>
          <p:nvPr>
            <p:ph type="body" sz="quarter" idx="11" hasCustomPrompt="1"/>
          </p:nvPr>
        </p:nvSpPr>
        <p:spPr>
          <a:xfrm>
            <a:off x="989214" y="3139307"/>
            <a:ext cx="7540424" cy="597395"/>
          </a:xfrm>
          <a:prstGeom prst="rect">
            <a:avLst/>
          </a:prstGeom>
          <a:solidFill>
            <a:schemeClr val="accent3"/>
          </a:solidFill>
        </p:spPr>
        <p:txBody>
          <a:bodyPr lIns="91440" tIns="91440" rIns="91440" bIns="91440" anchor="ct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dirty="0" smtClean="0"/>
              <a:t>Click to edit Master text styles	tab to align right</a:t>
            </a:r>
          </a:p>
        </p:txBody>
      </p:sp>
      <p:sp>
        <p:nvSpPr>
          <p:cNvPr id="11" name="Text Placeholder 11"/>
          <p:cNvSpPr>
            <a:spLocks noGrp="1"/>
          </p:cNvSpPr>
          <p:nvPr>
            <p:ph type="body" sz="quarter" idx="12" hasCustomPrompt="1"/>
          </p:nvPr>
        </p:nvSpPr>
        <p:spPr>
          <a:xfrm>
            <a:off x="989214" y="3889655"/>
            <a:ext cx="7540424" cy="597395"/>
          </a:xfrm>
          <a:prstGeom prst="rect">
            <a:avLst/>
          </a:prstGeom>
          <a:solidFill>
            <a:schemeClr val="accent2"/>
          </a:solidFill>
        </p:spPr>
        <p:txBody>
          <a:bodyPr lIns="91440" tIns="91440" rIns="91440" bIns="91440" anchor="ct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dirty="0" smtClean="0"/>
              <a:t>Click to edit Master text styles	tab to align right*</a:t>
            </a:r>
          </a:p>
        </p:txBody>
      </p:sp>
      <p:sp>
        <p:nvSpPr>
          <p:cNvPr id="13" name="Text Placeholder 11"/>
          <p:cNvSpPr>
            <a:spLocks noGrp="1"/>
          </p:cNvSpPr>
          <p:nvPr>
            <p:ph type="body" sz="quarter" idx="13" hasCustomPrompt="1"/>
          </p:nvPr>
        </p:nvSpPr>
        <p:spPr>
          <a:xfrm>
            <a:off x="989214" y="4640004"/>
            <a:ext cx="7540424" cy="597395"/>
          </a:xfrm>
          <a:prstGeom prst="rect">
            <a:avLst/>
          </a:prstGeom>
          <a:solidFill>
            <a:schemeClr val="accent6"/>
          </a:solidFill>
        </p:spPr>
        <p:txBody>
          <a:bodyPr lIns="91440" tIns="91440" rIns="91440" bIns="91440" anchor="ct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dirty="0" smtClean="0"/>
              <a:t>Click to edit Master text styles	tab to align right</a:t>
            </a:r>
          </a:p>
        </p:txBody>
      </p:sp>
      <p:sp>
        <p:nvSpPr>
          <p:cNvPr id="6" name="Text Placeholder 5"/>
          <p:cNvSpPr>
            <a:spLocks noGrp="1"/>
          </p:cNvSpPr>
          <p:nvPr>
            <p:ph type="body" sz="quarter" idx="14" hasCustomPrompt="1"/>
          </p:nvPr>
        </p:nvSpPr>
        <p:spPr>
          <a:xfrm>
            <a:off x="4089862" y="5390353"/>
            <a:ext cx="4439775" cy="686250"/>
          </a:xfrm>
          <a:prstGeom prst="rect">
            <a:avLst/>
          </a:prstGeom>
        </p:spPr>
        <p:txBody>
          <a:bodyPr lIns="0" tIns="0" rIns="0" bIns="0"/>
          <a:lstStyle>
            <a:lvl1pPr algn="r">
              <a:defRPr sz="1200" baseline="0">
                <a:solidFill>
                  <a:schemeClr val="bg2">
                    <a:lumMod val="50000"/>
                  </a:schemeClr>
                </a:solidFill>
                <a:latin typeface="+mj-lt"/>
              </a:defRPr>
            </a:lvl1pPr>
          </a:lstStyle>
          <a:p>
            <a:pPr lvl="0"/>
            <a:r>
              <a:rPr lang="en-US" dirty="0" smtClean="0"/>
              <a:t>*Footnotes go here</a:t>
            </a:r>
            <a:endParaRPr lang="en-US" dirty="0"/>
          </a:p>
        </p:txBody>
      </p:sp>
      <p:grpSp>
        <p:nvGrpSpPr>
          <p:cNvPr id="9" name="Group 8"/>
          <p:cNvGrpSpPr/>
          <p:nvPr userDrawn="1"/>
        </p:nvGrpSpPr>
        <p:grpSpPr>
          <a:xfrm>
            <a:off x="0" y="-7"/>
            <a:ext cx="9144000" cy="1570094"/>
            <a:chOff x="0" y="-7"/>
            <a:chExt cx="9144000" cy="1226964"/>
          </a:xfrm>
        </p:grpSpPr>
        <p:sp>
          <p:nvSpPr>
            <p:cNvPr id="10" name="Isosceles Triangle 15"/>
            <p:cNvSpPr/>
            <p:nvPr userDrawn="1"/>
          </p:nvSpPr>
          <p:spPr>
            <a:xfrm flipH="1" flipV="1">
              <a:off x="4347556" y="-7"/>
              <a:ext cx="4796444" cy="931027"/>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298D5A">
                    <a:alpha val="98000"/>
                  </a:srgbClr>
                </a:gs>
                <a:gs pos="72000">
                  <a:srgbClr val="007B91"/>
                </a:gs>
                <a:gs pos="0">
                  <a:srgbClr val="00559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sp>
          <p:nvSpPr>
            <p:cNvPr id="15" name="Isosceles Triangle 15"/>
            <p:cNvSpPr/>
            <p:nvPr userDrawn="1"/>
          </p:nvSpPr>
          <p:spPr>
            <a:xfrm flipV="1">
              <a:off x="0" y="-4"/>
              <a:ext cx="9144000" cy="1226961"/>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004B87">
                    <a:alpha val="72000"/>
                  </a:srgbClr>
                </a:gs>
                <a:gs pos="0">
                  <a:srgbClr val="00559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grpSp>
    </p:spTree>
    <p:extLst>
      <p:ext uri="{BB962C8B-B14F-4D97-AF65-F5344CB8AC3E}">
        <p14:creationId xmlns:p14="http://schemas.microsoft.com/office/powerpoint/2010/main" val="7773298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65901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Key Points -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989214" y="1684790"/>
            <a:ext cx="7540423" cy="709149"/>
          </a:xfrm>
          <a:prstGeom prst="rect">
            <a:avLst/>
          </a:prstGeom>
        </p:spPr>
        <p:txBody>
          <a:bodyPr lIns="0" tIns="0" rIns="0" bIns="0"/>
          <a:lstStyle>
            <a:lvl1pPr marL="0" indent="0" algn="l">
              <a:buSzPct val="110000"/>
              <a:buFontTx/>
              <a:buNone/>
              <a:defRPr sz="3200" b="1" cap="none" baseline="0">
                <a:solidFill>
                  <a:srgbClr val="004B87"/>
                </a:solidFill>
              </a:defRPr>
            </a:lvl1pPr>
          </a:lstStyle>
          <a:p>
            <a:r>
              <a:rPr lang="en-US" dirty="0" smtClean="0"/>
              <a:t>Heading – sentence case</a:t>
            </a:r>
            <a:endParaRPr lang="en-US" dirty="0"/>
          </a:p>
        </p:txBody>
      </p:sp>
      <p:sp>
        <p:nvSpPr>
          <p:cNvPr id="12" name="Text Placeholder 11"/>
          <p:cNvSpPr>
            <a:spLocks noGrp="1"/>
          </p:cNvSpPr>
          <p:nvPr>
            <p:ph type="body" sz="quarter" idx="10" hasCustomPrompt="1"/>
          </p:nvPr>
        </p:nvSpPr>
        <p:spPr>
          <a:xfrm>
            <a:off x="989214" y="2393939"/>
            <a:ext cx="7540424" cy="523220"/>
          </a:xfrm>
          <a:prstGeom prst="rect">
            <a:avLst/>
          </a:prstGeom>
          <a:solidFill>
            <a:schemeClr val="tx2"/>
          </a:solidFill>
        </p:spPr>
        <p:txBody>
          <a:bodyPr wrap="square" lIns="91440" tIns="91440" rIns="91440" bIns="91440" anchor="ctr">
            <a:noAutofit/>
          </a:bodyP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dirty="0" smtClean="0"/>
              <a:t>Click to edit Master text styles	tab to align right</a:t>
            </a:r>
          </a:p>
        </p:txBody>
      </p:sp>
      <p:sp>
        <p:nvSpPr>
          <p:cNvPr id="8" name="Text Placeholder 11"/>
          <p:cNvSpPr>
            <a:spLocks noGrp="1"/>
          </p:cNvSpPr>
          <p:nvPr>
            <p:ph type="body" sz="quarter" idx="11" hasCustomPrompt="1"/>
          </p:nvPr>
        </p:nvSpPr>
        <p:spPr>
          <a:xfrm>
            <a:off x="989214" y="3070113"/>
            <a:ext cx="7540424" cy="597395"/>
          </a:xfrm>
          <a:prstGeom prst="rect">
            <a:avLst/>
          </a:prstGeom>
          <a:solidFill>
            <a:schemeClr val="accent3"/>
          </a:solidFill>
        </p:spPr>
        <p:txBody>
          <a:bodyPr lIns="91440" tIns="91440" rIns="91440" bIns="91440" anchor="ct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dirty="0" smtClean="0"/>
              <a:t>Click to edit Master text styles	tab to align right</a:t>
            </a:r>
          </a:p>
        </p:txBody>
      </p:sp>
      <p:sp>
        <p:nvSpPr>
          <p:cNvPr id="11" name="Text Placeholder 11"/>
          <p:cNvSpPr>
            <a:spLocks noGrp="1"/>
          </p:cNvSpPr>
          <p:nvPr>
            <p:ph type="body" sz="quarter" idx="12" hasCustomPrompt="1"/>
          </p:nvPr>
        </p:nvSpPr>
        <p:spPr>
          <a:xfrm>
            <a:off x="989214" y="3820461"/>
            <a:ext cx="7540424" cy="597395"/>
          </a:xfrm>
          <a:prstGeom prst="rect">
            <a:avLst/>
          </a:prstGeom>
          <a:solidFill>
            <a:schemeClr val="accent2"/>
          </a:solidFill>
        </p:spPr>
        <p:txBody>
          <a:bodyPr lIns="91440" tIns="91440" rIns="91440" bIns="91440" anchor="ct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dirty="0" smtClean="0"/>
              <a:t>Click to edit Master text styles	tab to align right*</a:t>
            </a:r>
          </a:p>
        </p:txBody>
      </p:sp>
      <p:sp>
        <p:nvSpPr>
          <p:cNvPr id="13" name="Text Placeholder 11"/>
          <p:cNvSpPr>
            <a:spLocks noGrp="1"/>
          </p:cNvSpPr>
          <p:nvPr>
            <p:ph type="body" sz="quarter" idx="13" hasCustomPrompt="1"/>
          </p:nvPr>
        </p:nvSpPr>
        <p:spPr>
          <a:xfrm>
            <a:off x="989214" y="4570810"/>
            <a:ext cx="7540424" cy="597395"/>
          </a:xfrm>
          <a:prstGeom prst="rect">
            <a:avLst/>
          </a:prstGeom>
          <a:solidFill>
            <a:schemeClr val="accent6"/>
          </a:solidFill>
        </p:spPr>
        <p:txBody>
          <a:bodyPr lIns="91440" tIns="91440" rIns="91440" bIns="91440" anchor="ct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dirty="0" smtClean="0"/>
              <a:t>Click to edit Master text styles	tab to align right</a:t>
            </a:r>
          </a:p>
        </p:txBody>
      </p:sp>
      <p:sp>
        <p:nvSpPr>
          <p:cNvPr id="6" name="Text Placeholder 5"/>
          <p:cNvSpPr>
            <a:spLocks noGrp="1"/>
          </p:cNvSpPr>
          <p:nvPr>
            <p:ph type="body" sz="quarter" idx="14" hasCustomPrompt="1"/>
          </p:nvPr>
        </p:nvSpPr>
        <p:spPr>
          <a:xfrm>
            <a:off x="4089862" y="5287908"/>
            <a:ext cx="4439775" cy="686250"/>
          </a:xfrm>
          <a:prstGeom prst="rect">
            <a:avLst/>
          </a:prstGeom>
        </p:spPr>
        <p:txBody>
          <a:bodyPr lIns="0" tIns="0" rIns="0" bIns="0"/>
          <a:lstStyle>
            <a:lvl1pPr algn="r">
              <a:defRPr sz="1200" baseline="0">
                <a:solidFill>
                  <a:schemeClr val="bg2">
                    <a:lumMod val="50000"/>
                  </a:schemeClr>
                </a:solidFill>
                <a:latin typeface="+mj-lt"/>
              </a:defRPr>
            </a:lvl1pPr>
          </a:lstStyle>
          <a:p>
            <a:pPr lvl="0"/>
            <a:r>
              <a:rPr lang="en-US" dirty="0" smtClean="0"/>
              <a:t>*Footnotes go here</a:t>
            </a:r>
            <a:endParaRPr lang="en-US" dirty="0"/>
          </a:p>
        </p:txBody>
      </p:sp>
      <p:grpSp>
        <p:nvGrpSpPr>
          <p:cNvPr id="19" name="Group 18"/>
          <p:cNvGrpSpPr/>
          <p:nvPr userDrawn="1"/>
        </p:nvGrpSpPr>
        <p:grpSpPr>
          <a:xfrm rot="10800000" flipH="1">
            <a:off x="0" y="5287908"/>
            <a:ext cx="9144000" cy="1570089"/>
            <a:chOff x="0" y="-7"/>
            <a:chExt cx="9144000" cy="1226964"/>
          </a:xfrm>
        </p:grpSpPr>
        <p:sp>
          <p:nvSpPr>
            <p:cNvPr id="20" name="Isosceles Triangle 15"/>
            <p:cNvSpPr/>
            <p:nvPr userDrawn="1"/>
          </p:nvSpPr>
          <p:spPr>
            <a:xfrm flipH="1" flipV="1">
              <a:off x="4347556" y="-7"/>
              <a:ext cx="4796444" cy="931027"/>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298D5A">
                    <a:alpha val="98000"/>
                  </a:srgbClr>
                </a:gs>
                <a:gs pos="72000">
                  <a:srgbClr val="007B91"/>
                </a:gs>
                <a:gs pos="0">
                  <a:srgbClr val="00559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sp>
          <p:nvSpPr>
            <p:cNvPr id="21" name="Isosceles Triangle 15"/>
            <p:cNvSpPr/>
            <p:nvPr userDrawn="1"/>
          </p:nvSpPr>
          <p:spPr>
            <a:xfrm flipV="1">
              <a:off x="0" y="-4"/>
              <a:ext cx="9144000" cy="1226961"/>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004B87">
                    <a:alpha val="72000"/>
                  </a:srgbClr>
                </a:gs>
                <a:gs pos="0">
                  <a:srgbClr val="00559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grpSp>
    </p:spTree>
    <p:extLst>
      <p:ext uri="{BB962C8B-B14F-4D97-AF65-F5344CB8AC3E}">
        <p14:creationId xmlns:p14="http://schemas.microsoft.com/office/powerpoint/2010/main" val="41750103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Section Divider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
          <p:cNvSpPr/>
          <p:nvPr userDrawn="1"/>
        </p:nvSpPr>
        <p:spPr>
          <a:xfrm>
            <a:off x="0" y="-65385"/>
            <a:ext cx="9191223" cy="6923385"/>
          </a:xfrm>
          <a:custGeom>
            <a:avLst/>
            <a:gdLst>
              <a:gd name="connsiteX0" fmla="*/ 0 w 9152622"/>
              <a:gd name="connsiteY0" fmla="*/ 0 h 7142922"/>
              <a:gd name="connsiteX1" fmla="*/ 9152622 w 9152622"/>
              <a:gd name="connsiteY1" fmla="*/ 0 h 7142922"/>
              <a:gd name="connsiteX2" fmla="*/ 9152622 w 9152622"/>
              <a:gd name="connsiteY2" fmla="*/ 7142922 h 7142922"/>
              <a:gd name="connsiteX3" fmla="*/ 0 w 9152622"/>
              <a:gd name="connsiteY3" fmla="*/ 7142922 h 7142922"/>
              <a:gd name="connsiteX4" fmla="*/ 0 w 9152622"/>
              <a:gd name="connsiteY4" fmla="*/ 0 h 7142922"/>
              <a:gd name="connsiteX0" fmla="*/ 0 w 9152622"/>
              <a:gd name="connsiteY0" fmla="*/ 0 h 7142922"/>
              <a:gd name="connsiteX1" fmla="*/ 9152622 w 9152622"/>
              <a:gd name="connsiteY1" fmla="*/ 0 h 7142922"/>
              <a:gd name="connsiteX2" fmla="*/ 9152622 w 9152622"/>
              <a:gd name="connsiteY2" fmla="*/ 7142922 h 7142922"/>
              <a:gd name="connsiteX3" fmla="*/ 0 w 9152622"/>
              <a:gd name="connsiteY3" fmla="*/ 3922644 h 7142922"/>
              <a:gd name="connsiteX4" fmla="*/ 0 w 9152622"/>
              <a:gd name="connsiteY4" fmla="*/ 0 h 7142922"/>
              <a:gd name="connsiteX0" fmla="*/ 0 w 9152622"/>
              <a:gd name="connsiteY0" fmla="*/ 0 h 7142922"/>
              <a:gd name="connsiteX1" fmla="*/ 9152622 w 9152622"/>
              <a:gd name="connsiteY1" fmla="*/ 0 h 7142922"/>
              <a:gd name="connsiteX2" fmla="*/ 9152622 w 9152622"/>
              <a:gd name="connsiteY2" fmla="*/ 7142922 h 7142922"/>
              <a:gd name="connsiteX3" fmla="*/ 0 w 9152622"/>
              <a:gd name="connsiteY3" fmla="*/ 4991653 h 7142922"/>
              <a:gd name="connsiteX4" fmla="*/ 0 w 9152622"/>
              <a:gd name="connsiteY4" fmla="*/ 0 h 7142922"/>
              <a:gd name="connsiteX0" fmla="*/ 0 w 9152622"/>
              <a:gd name="connsiteY0" fmla="*/ 0 h 7761357"/>
              <a:gd name="connsiteX1" fmla="*/ 9152622 w 9152622"/>
              <a:gd name="connsiteY1" fmla="*/ 0 h 7761357"/>
              <a:gd name="connsiteX2" fmla="*/ 9108448 w 9152622"/>
              <a:gd name="connsiteY2" fmla="*/ 7761357 h 7761357"/>
              <a:gd name="connsiteX3" fmla="*/ 0 w 9152622"/>
              <a:gd name="connsiteY3" fmla="*/ 4991653 h 7761357"/>
              <a:gd name="connsiteX4" fmla="*/ 0 w 9152622"/>
              <a:gd name="connsiteY4" fmla="*/ 0 h 7761357"/>
              <a:gd name="connsiteX0" fmla="*/ 4275 w 9156897"/>
              <a:gd name="connsiteY0" fmla="*/ 0 h 7761357"/>
              <a:gd name="connsiteX1" fmla="*/ 9156897 w 9156897"/>
              <a:gd name="connsiteY1" fmla="*/ 0 h 7761357"/>
              <a:gd name="connsiteX2" fmla="*/ 9112723 w 9156897"/>
              <a:gd name="connsiteY2" fmla="*/ 7761357 h 7761357"/>
              <a:gd name="connsiteX3" fmla="*/ 0 w 9156897"/>
              <a:gd name="connsiteY3" fmla="*/ 5829038 h 7761357"/>
              <a:gd name="connsiteX4" fmla="*/ 4275 w 9156897"/>
              <a:gd name="connsiteY4" fmla="*/ 0 h 7761357"/>
              <a:gd name="connsiteX0" fmla="*/ 0 w 9152622"/>
              <a:gd name="connsiteY0" fmla="*/ 0 h 7761357"/>
              <a:gd name="connsiteX1" fmla="*/ 9152622 w 9152622"/>
              <a:gd name="connsiteY1" fmla="*/ 0 h 7761357"/>
              <a:gd name="connsiteX2" fmla="*/ 9108448 w 9152622"/>
              <a:gd name="connsiteY2" fmla="*/ 7761357 h 7761357"/>
              <a:gd name="connsiteX3" fmla="*/ 0 w 9152622"/>
              <a:gd name="connsiteY3" fmla="*/ 6233293 h 7761357"/>
              <a:gd name="connsiteX4" fmla="*/ 0 w 9152622"/>
              <a:gd name="connsiteY4" fmla="*/ 0 h 7761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622" h="7761357">
                <a:moveTo>
                  <a:pt x="0" y="0"/>
                </a:moveTo>
                <a:lnTo>
                  <a:pt x="9152622" y="0"/>
                </a:lnTo>
                <a:lnTo>
                  <a:pt x="9108448" y="7761357"/>
                </a:lnTo>
                <a:lnTo>
                  <a:pt x="0" y="6233293"/>
                </a:lnTo>
                <a:lnTo>
                  <a:pt x="0" y="0"/>
                </a:lnTo>
                <a:close/>
              </a:path>
            </a:pathLst>
          </a:custGeom>
          <a:solidFill>
            <a:srgbClr val="004B8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noChangeAspect="1"/>
          </p:cNvSpPr>
          <p:nvPr>
            <p:ph type="body" sz="quarter" idx="10" hasCustomPrompt="1"/>
          </p:nvPr>
        </p:nvSpPr>
        <p:spPr>
          <a:xfrm>
            <a:off x="785434" y="300383"/>
            <a:ext cx="7744204" cy="4408556"/>
          </a:xfrm>
          <a:prstGeom prst="rect">
            <a:avLst/>
          </a:prstGeom>
        </p:spPr>
        <p:txBody>
          <a:bodyPr lIns="0" tIns="0" rIns="0" bIns="0" anchor="ctr" anchorCtr="0"/>
          <a:lstStyle>
            <a:lvl1pPr>
              <a:defRPr sz="5400">
                <a:solidFill>
                  <a:schemeClr val="bg1"/>
                </a:solidFill>
                <a:latin typeface="+mj-lt"/>
              </a:defRPr>
            </a:lvl1pPr>
          </a:lstStyle>
          <a:p>
            <a:pPr lvl="0"/>
            <a:r>
              <a:rPr lang="en-US" dirty="0" smtClean="0"/>
              <a:t>Section divider</a:t>
            </a:r>
          </a:p>
        </p:txBody>
      </p:sp>
    </p:spTree>
    <p:extLst>
      <p:ext uri="{BB962C8B-B14F-4D97-AF65-F5344CB8AC3E}">
        <p14:creationId xmlns:p14="http://schemas.microsoft.com/office/powerpoint/2010/main" val="41257064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Section Divider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
          <p:cNvSpPr/>
          <p:nvPr userDrawn="1"/>
        </p:nvSpPr>
        <p:spPr>
          <a:xfrm>
            <a:off x="0" y="-65385"/>
            <a:ext cx="9191223" cy="6923385"/>
          </a:xfrm>
          <a:custGeom>
            <a:avLst/>
            <a:gdLst>
              <a:gd name="connsiteX0" fmla="*/ 0 w 9152622"/>
              <a:gd name="connsiteY0" fmla="*/ 0 h 7142922"/>
              <a:gd name="connsiteX1" fmla="*/ 9152622 w 9152622"/>
              <a:gd name="connsiteY1" fmla="*/ 0 h 7142922"/>
              <a:gd name="connsiteX2" fmla="*/ 9152622 w 9152622"/>
              <a:gd name="connsiteY2" fmla="*/ 7142922 h 7142922"/>
              <a:gd name="connsiteX3" fmla="*/ 0 w 9152622"/>
              <a:gd name="connsiteY3" fmla="*/ 7142922 h 7142922"/>
              <a:gd name="connsiteX4" fmla="*/ 0 w 9152622"/>
              <a:gd name="connsiteY4" fmla="*/ 0 h 7142922"/>
              <a:gd name="connsiteX0" fmla="*/ 0 w 9152622"/>
              <a:gd name="connsiteY0" fmla="*/ 0 h 7142922"/>
              <a:gd name="connsiteX1" fmla="*/ 9152622 w 9152622"/>
              <a:gd name="connsiteY1" fmla="*/ 0 h 7142922"/>
              <a:gd name="connsiteX2" fmla="*/ 9152622 w 9152622"/>
              <a:gd name="connsiteY2" fmla="*/ 7142922 h 7142922"/>
              <a:gd name="connsiteX3" fmla="*/ 0 w 9152622"/>
              <a:gd name="connsiteY3" fmla="*/ 3922644 h 7142922"/>
              <a:gd name="connsiteX4" fmla="*/ 0 w 9152622"/>
              <a:gd name="connsiteY4" fmla="*/ 0 h 7142922"/>
              <a:gd name="connsiteX0" fmla="*/ 0 w 9152622"/>
              <a:gd name="connsiteY0" fmla="*/ 0 h 7142922"/>
              <a:gd name="connsiteX1" fmla="*/ 9152622 w 9152622"/>
              <a:gd name="connsiteY1" fmla="*/ 0 h 7142922"/>
              <a:gd name="connsiteX2" fmla="*/ 9152622 w 9152622"/>
              <a:gd name="connsiteY2" fmla="*/ 7142922 h 7142922"/>
              <a:gd name="connsiteX3" fmla="*/ 0 w 9152622"/>
              <a:gd name="connsiteY3" fmla="*/ 4991653 h 7142922"/>
              <a:gd name="connsiteX4" fmla="*/ 0 w 9152622"/>
              <a:gd name="connsiteY4" fmla="*/ 0 h 7142922"/>
              <a:gd name="connsiteX0" fmla="*/ 0 w 9152622"/>
              <a:gd name="connsiteY0" fmla="*/ 0 h 7761357"/>
              <a:gd name="connsiteX1" fmla="*/ 9152622 w 9152622"/>
              <a:gd name="connsiteY1" fmla="*/ 0 h 7761357"/>
              <a:gd name="connsiteX2" fmla="*/ 9108448 w 9152622"/>
              <a:gd name="connsiteY2" fmla="*/ 7761357 h 7761357"/>
              <a:gd name="connsiteX3" fmla="*/ 0 w 9152622"/>
              <a:gd name="connsiteY3" fmla="*/ 4991653 h 7761357"/>
              <a:gd name="connsiteX4" fmla="*/ 0 w 9152622"/>
              <a:gd name="connsiteY4" fmla="*/ 0 h 7761357"/>
              <a:gd name="connsiteX0" fmla="*/ 4275 w 9156897"/>
              <a:gd name="connsiteY0" fmla="*/ 0 h 7761357"/>
              <a:gd name="connsiteX1" fmla="*/ 9156897 w 9156897"/>
              <a:gd name="connsiteY1" fmla="*/ 0 h 7761357"/>
              <a:gd name="connsiteX2" fmla="*/ 9112723 w 9156897"/>
              <a:gd name="connsiteY2" fmla="*/ 7761357 h 7761357"/>
              <a:gd name="connsiteX3" fmla="*/ 0 w 9156897"/>
              <a:gd name="connsiteY3" fmla="*/ 5829038 h 7761357"/>
              <a:gd name="connsiteX4" fmla="*/ 4275 w 9156897"/>
              <a:gd name="connsiteY4" fmla="*/ 0 h 7761357"/>
              <a:gd name="connsiteX0" fmla="*/ 0 w 9152622"/>
              <a:gd name="connsiteY0" fmla="*/ 0 h 7761357"/>
              <a:gd name="connsiteX1" fmla="*/ 9152622 w 9152622"/>
              <a:gd name="connsiteY1" fmla="*/ 0 h 7761357"/>
              <a:gd name="connsiteX2" fmla="*/ 9108448 w 9152622"/>
              <a:gd name="connsiteY2" fmla="*/ 7761357 h 7761357"/>
              <a:gd name="connsiteX3" fmla="*/ 0 w 9152622"/>
              <a:gd name="connsiteY3" fmla="*/ 6233293 h 7761357"/>
              <a:gd name="connsiteX4" fmla="*/ 0 w 9152622"/>
              <a:gd name="connsiteY4" fmla="*/ 0 h 7761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622" h="7761357">
                <a:moveTo>
                  <a:pt x="0" y="0"/>
                </a:moveTo>
                <a:lnTo>
                  <a:pt x="9152622" y="0"/>
                </a:lnTo>
                <a:lnTo>
                  <a:pt x="9108448" y="7761357"/>
                </a:lnTo>
                <a:lnTo>
                  <a:pt x="0" y="6233293"/>
                </a:lnTo>
                <a:lnTo>
                  <a:pt x="0" y="0"/>
                </a:lnTo>
                <a:close/>
              </a:path>
            </a:pathLst>
          </a:custGeom>
          <a:solidFill>
            <a:srgbClr val="006D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noChangeAspect="1"/>
          </p:cNvSpPr>
          <p:nvPr>
            <p:ph type="body" sz="quarter" idx="10" hasCustomPrompt="1"/>
          </p:nvPr>
        </p:nvSpPr>
        <p:spPr>
          <a:xfrm>
            <a:off x="785434" y="300383"/>
            <a:ext cx="7744204" cy="4408556"/>
          </a:xfrm>
          <a:prstGeom prst="rect">
            <a:avLst/>
          </a:prstGeom>
        </p:spPr>
        <p:txBody>
          <a:bodyPr lIns="0" tIns="0" rIns="0" bIns="0" anchor="ctr" anchorCtr="0"/>
          <a:lstStyle>
            <a:lvl1pPr>
              <a:defRPr sz="5400">
                <a:solidFill>
                  <a:schemeClr val="bg1"/>
                </a:solidFill>
                <a:latin typeface="+mj-lt"/>
              </a:defRPr>
            </a:lvl1pPr>
          </a:lstStyle>
          <a:p>
            <a:pPr lvl="0"/>
            <a:r>
              <a:rPr lang="en-US" dirty="0" smtClean="0"/>
              <a:t>Section divider</a:t>
            </a:r>
          </a:p>
        </p:txBody>
      </p:sp>
    </p:spTree>
    <p:extLst>
      <p:ext uri="{BB962C8B-B14F-4D97-AF65-F5344CB8AC3E}">
        <p14:creationId xmlns:p14="http://schemas.microsoft.com/office/powerpoint/2010/main" val="10960800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Section Divider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
          <p:cNvSpPr/>
          <p:nvPr userDrawn="1"/>
        </p:nvSpPr>
        <p:spPr>
          <a:xfrm>
            <a:off x="0" y="-65385"/>
            <a:ext cx="9191223" cy="6923385"/>
          </a:xfrm>
          <a:custGeom>
            <a:avLst/>
            <a:gdLst>
              <a:gd name="connsiteX0" fmla="*/ 0 w 9152622"/>
              <a:gd name="connsiteY0" fmla="*/ 0 h 7142922"/>
              <a:gd name="connsiteX1" fmla="*/ 9152622 w 9152622"/>
              <a:gd name="connsiteY1" fmla="*/ 0 h 7142922"/>
              <a:gd name="connsiteX2" fmla="*/ 9152622 w 9152622"/>
              <a:gd name="connsiteY2" fmla="*/ 7142922 h 7142922"/>
              <a:gd name="connsiteX3" fmla="*/ 0 w 9152622"/>
              <a:gd name="connsiteY3" fmla="*/ 7142922 h 7142922"/>
              <a:gd name="connsiteX4" fmla="*/ 0 w 9152622"/>
              <a:gd name="connsiteY4" fmla="*/ 0 h 7142922"/>
              <a:gd name="connsiteX0" fmla="*/ 0 w 9152622"/>
              <a:gd name="connsiteY0" fmla="*/ 0 h 7142922"/>
              <a:gd name="connsiteX1" fmla="*/ 9152622 w 9152622"/>
              <a:gd name="connsiteY1" fmla="*/ 0 h 7142922"/>
              <a:gd name="connsiteX2" fmla="*/ 9152622 w 9152622"/>
              <a:gd name="connsiteY2" fmla="*/ 7142922 h 7142922"/>
              <a:gd name="connsiteX3" fmla="*/ 0 w 9152622"/>
              <a:gd name="connsiteY3" fmla="*/ 3922644 h 7142922"/>
              <a:gd name="connsiteX4" fmla="*/ 0 w 9152622"/>
              <a:gd name="connsiteY4" fmla="*/ 0 h 7142922"/>
              <a:gd name="connsiteX0" fmla="*/ 0 w 9152622"/>
              <a:gd name="connsiteY0" fmla="*/ 0 h 7142922"/>
              <a:gd name="connsiteX1" fmla="*/ 9152622 w 9152622"/>
              <a:gd name="connsiteY1" fmla="*/ 0 h 7142922"/>
              <a:gd name="connsiteX2" fmla="*/ 9152622 w 9152622"/>
              <a:gd name="connsiteY2" fmla="*/ 7142922 h 7142922"/>
              <a:gd name="connsiteX3" fmla="*/ 0 w 9152622"/>
              <a:gd name="connsiteY3" fmla="*/ 4991653 h 7142922"/>
              <a:gd name="connsiteX4" fmla="*/ 0 w 9152622"/>
              <a:gd name="connsiteY4" fmla="*/ 0 h 7142922"/>
              <a:gd name="connsiteX0" fmla="*/ 0 w 9152622"/>
              <a:gd name="connsiteY0" fmla="*/ 0 h 7761357"/>
              <a:gd name="connsiteX1" fmla="*/ 9152622 w 9152622"/>
              <a:gd name="connsiteY1" fmla="*/ 0 h 7761357"/>
              <a:gd name="connsiteX2" fmla="*/ 9108448 w 9152622"/>
              <a:gd name="connsiteY2" fmla="*/ 7761357 h 7761357"/>
              <a:gd name="connsiteX3" fmla="*/ 0 w 9152622"/>
              <a:gd name="connsiteY3" fmla="*/ 4991653 h 7761357"/>
              <a:gd name="connsiteX4" fmla="*/ 0 w 9152622"/>
              <a:gd name="connsiteY4" fmla="*/ 0 h 7761357"/>
              <a:gd name="connsiteX0" fmla="*/ 4275 w 9156897"/>
              <a:gd name="connsiteY0" fmla="*/ 0 h 7761357"/>
              <a:gd name="connsiteX1" fmla="*/ 9156897 w 9156897"/>
              <a:gd name="connsiteY1" fmla="*/ 0 h 7761357"/>
              <a:gd name="connsiteX2" fmla="*/ 9112723 w 9156897"/>
              <a:gd name="connsiteY2" fmla="*/ 7761357 h 7761357"/>
              <a:gd name="connsiteX3" fmla="*/ 0 w 9156897"/>
              <a:gd name="connsiteY3" fmla="*/ 5829038 h 7761357"/>
              <a:gd name="connsiteX4" fmla="*/ 4275 w 9156897"/>
              <a:gd name="connsiteY4" fmla="*/ 0 h 7761357"/>
              <a:gd name="connsiteX0" fmla="*/ 0 w 9152622"/>
              <a:gd name="connsiteY0" fmla="*/ 0 h 7761357"/>
              <a:gd name="connsiteX1" fmla="*/ 9152622 w 9152622"/>
              <a:gd name="connsiteY1" fmla="*/ 0 h 7761357"/>
              <a:gd name="connsiteX2" fmla="*/ 9108448 w 9152622"/>
              <a:gd name="connsiteY2" fmla="*/ 7761357 h 7761357"/>
              <a:gd name="connsiteX3" fmla="*/ 0 w 9152622"/>
              <a:gd name="connsiteY3" fmla="*/ 6233293 h 7761357"/>
              <a:gd name="connsiteX4" fmla="*/ 0 w 9152622"/>
              <a:gd name="connsiteY4" fmla="*/ 0 h 7761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622" h="7761357">
                <a:moveTo>
                  <a:pt x="0" y="0"/>
                </a:moveTo>
                <a:lnTo>
                  <a:pt x="9152622" y="0"/>
                </a:lnTo>
                <a:lnTo>
                  <a:pt x="9108448" y="7761357"/>
                </a:lnTo>
                <a:lnTo>
                  <a:pt x="0" y="6233293"/>
                </a:lnTo>
                <a:lnTo>
                  <a:pt x="0" y="0"/>
                </a:lnTo>
                <a:close/>
              </a:path>
            </a:pathLst>
          </a:custGeom>
          <a:solidFill>
            <a:srgbClr val="64A70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noChangeAspect="1"/>
          </p:cNvSpPr>
          <p:nvPr>
            <p:ph type="body" sz="quarter" idx="10" hasCustomPrompt="1"/>
          </p:nvPr>
        </p:nvSpPr>
        <p:spPr>
          <a:xfrm>
            <a:off x="785434" y="300383"/>
            <a:ext cx="7744204" cy="4408556"/>
          </a:xfrm>
          <a:prstGeom prst="rect">
            <a:avLst/>
          </a:prstGeom>
        </p:spPr>
        <p:txBody>
          <a:bodyPr lIns="0" tIns="0" rIns="0" bIns="0" anchor="ctr" anchorCtr="0"/>
          <a:lstStyle>
            <a:lvl1pPr>
              <a:defRPr sz="5400">
                <a:solidFill>
                  <a:schemeClr val="bg1"/>
                </a:solidFill>
                <a:latin typeface="+mj-lt"/>
              </a:defRPr>
            </a:lvl1pPr>
          </a:lstStyle>
          <a:p>
            <a:pPr lvl="0"/>
            <a:r>
              <a:rPr lang="en-US" dirty="0" smtClean="0"/>
              <a:t>Section divider</a:t>
            </a:r>
          </a:p>
        </p:txBody>
      </p:sp>
    </p:spTree>
    <p:extLst>
      <p:ext uri="{BB962C8B-B14F-4D97-AF65-F5344CB8AC3E}">
        <p14:creationId xmlns:p14="http://schemas.microsoft.com/office/powerpoint/2010/main" val="368375298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Divider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4"/>
          <p:cNvSpPr>
            <a:spLocks noGrp="1" noChangeAspect="1"/>
          </p:cNvSpPr>
          <p:nvPr>
            <p:ph type="body" sz="quarter" idx="11" hasCustomPrompt="1"/>
          </p:nvPr>
        </p:nvSpPr>
        <p:spPr>
          <a:xfrm>
            <a:off x="785434" y="300383"/>
            <a:ext cx="7744204" cy="4408556"/>
          </a:xfrm>
          <a:prstGeom prst="rect">
            <a:avLst/>
          </a:prstGeom>
        </p:spPr>
        <p:txBody>
          <a:bodyPr lIns="0" tIns="0" rIns="0" bIns="0" anchor="ctr" anchorCtr="0"/>
          <a:lstStyle>
            <a:lvl1pPr>
              <a:defRPr sz="5400">
                <a:solidFill>
                  <a:srgbClr val="004B87"/>
                </a:solidFill>
                <a:latin typeface="+mj-lt"/>
              </a:defRPr>
            </a:lvl1pPr>
          </a:lstStyle>
          <a:p>
            <a:pPr lvl="0"/>
            <a:r>
              <a:rPr lang="en-US" dirty="0" smtClean="0"/>
              <a:t>Section divider</a:t>
            </a:r>
          </a:p>
        </p:txBody>
      </p:sp>
    </p:spTree>
    <p:extLst>
      <p:ext uri="{BB962C8B-B14F-4D97-AF65-F5344CB8AC3E}">
        <p14:creationId xmlns:p14="http://schemas.microsoft.com/office/powerpoint/2010/main" val="79197135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ull Picture Background with content - 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userDrawn="1"/>
        </p:nvGrpSpPr>
        <p:grpSpPr>
          <a:xfrm>
            <a:off x="0" y="-7"/>
            <a:ext cx="9144000" cy="1570094"/>
            <a:chOff x="0" y="-7"/>
            <a:chExt cx="9144000" cy="1226964"/>
          </a:xfrm>
        </p:grpSpPr>
        <p:sp>
          <p:nvSpPr>
            <p:cNvPr id="9" name="Isosceles Triangle 15"/>
            <p:cNvSpPr/>
            <p:nvPr userDrawn="1"/>
          </p:nvSpPr>
          <p:spPr>
            <a:xfrm flipH="1" flipV="1">
              <a:off x="4347556" y="-7"/>
              <a:ext cx="4796444" cy="931027"/>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298D5A">
                    <a:alpha val="99000"/>
                  </a:srgbClr>
                </a:gs>
                <a:gs pos="72000">
                  <a:srgbClr val="007B91">
                    <a:alpha val="90000"/>
                  </a:srgbClr>
                </a:gs>
                <a:gs pos="0">
                  <a:srgbClr val="00559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sp>
          <p:nvSpPr>
            <p:cNvPr id="10" name="Isosceles Triangle 15"/>
            <p:cNvSpPr/>
            <p:nvPr userDrawn="1"/>
          </p:nvSpPr>
          <p:spPr>
            <a:xfrm flipV="1">
              <a:off x="0" y="-4"/>
              <a:ext cx="9144000" cy="1226961"/>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004B87">
                    <a:alpha val="72000"/>
                  </a:srgbClr>
                </a:gs>
                <a:gs pos="0">
                  <a:srgbClr val="00559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grpSp>
      <p:sp>
        <p:nvSpPr>
          <p:cNvPr id="12" name="Picture Placeholder 2"/>
          <p:cNvSpPr>
            <a:spLocks noGrp="1"/>
          </p:cNvSpPr>
          <p:nvPr>
            <p:ph type="pic" sz="quarter" idx="11"/>
          </p:nvPr>
        </p:nvSpPr>
        <p:spPr>
          <a:xfrm>
            <a:off x="0" y="479659"/>
            <a:ext cx="9147875" cy="6364425"/>
          </a:xfrm>
          <a:custGeom>
            <a:avLst/>
            <a:gdLst>
              <a:gd name="connsiteX0" fmla="*/ 0 w 9144000"/>
              <a:gd name="connsiteY0" fmla="*/ 0 h 6103917"/>
              <a:gd name="connsiteX1" fmla="*/ 9144000 w 9144000"/>
              <a:gd name="connsiteY1" fmla="*/ 0 h 6103917"/>
              <a:gd name="connsiteX2" fmla="*/ 9144000 w 9144000"/>
              <a:gd name="connsiteY2" fmla="*/ 6103917 h 6103917"/>
              <a:gd name="connsiteX3" fmla="*/ 0 w 9144000"/>
              <a:gd name="connsiteY3" fmla="*/ 6103917 h 6103917"/>
              <a:gd name="connsiteX4" fmla="*/ 0 w 9144000"/>
              <a:gd name="connsiteY4" fmla="*/ 0 h 6103917"/>
              <a:gd name="connsiteX0" fmla="*/ 0 w 9144000"/>
              <a:gd name="connsiteY0" fmla="*/ 0 h 6103917"/>
              <a:gd name="connsiteX1" fmla="*/ 9144000 w 9144000"/>
              <a:gd name="connsiteY1" fmla="*/ 0 h 6103917"/>
              <a:gd name="connsiteX2" fmla="*/ 9144000 w 9144000"/>
              <a:gd name="connsiteY2" fmla="*/ 6103917 h 6103917"/>
              <a:gd name="connsiteX3" fmla="*/ 0 w 9144000"/>
              <a:gd name="connsiteY3" fmla="*/ 5494317 h 6103917"/>
              <a:gd name="connsiteX4" fmla="*/ 0 w 9144000"/>
              <a:gd name="connsiteY4" fmla="*/ 0 h 6103917"/>
              <a:gd name="connsiteX0" fmla="*/ 0 w 9147875"/>
              <a:gd name="connsiteY0" fmla="*/ 0 h 6851711"/>
              <a:gd name="connsiteX1" fmla="*/ 9144000 w 9147875"/>
              <a:gd name="connsiteY1" fmla="*/ 0 h 6851711"/>
              <a:gd name="connsiteX2" fmla="*/ 9147875 w 9147875"/>
              <a:gd name="connsiteY2" fmla="*/ 6851711 h 6851711"/>
              <a:gd name="connsiteX3" fmla="*/ 0 w 9147875"/>
              <a:gd name="connsiteY3" fmla="*/ 5494317 h 6851711"/>
              <a:gd name="connsiteX4" fmla="*/ 0 w 9147875"/>
              <a:gd name="connsiteY4" fmla="*/ 0 h 6851711"/>
              <a:gd name="connsiteX0" fmla="*/ 0 w 9147875"/>
              <a:gd name="connsiteY0" fmla="*/ 0 h 6851711"/>
              <a:gd name="connsiteX1" fmla="*/ 6253316 w 9147875"/>
              <a:gd name="connsiteY1" fmla="*/ 7 h 6851711"/>
              <a:gd name="connsiteX2" fmla="*/ 9144000 w 9147875"/>
              <a:gd name="connsiteY2" fmla="*/ 0 h 6851711"/>
              <a:gd name="connsiteX3" fmla="*/ 9147875 w 9147875"/>
              <a:gd name="connsiteY3" fmla="*/ 6851711 h 6851711"/>
              <a:gd name="connsiteX4" fmla="*/ 0 w 9147875"/>
              <a:gd name="connsiteY4" fmla="*/ 5494317 h 6851711"/>
              <a:gd name="connsiteX5" fmla="*/ 0 w 9147875"/>
              <a:gd name="connsiteY5" fmla="*/ 0 h 6851711"/>
              <a:gd name="connsiteX0" fmla="*/ 0 w 9147875"/>
              <a:gd name="connsiteY0" fmla="*/ 0 h 6851711"/>
              <a:gd name="connsiteX1" fmla="*/ 6282813 w 9147875"/>
              <a:gd name="connsiteY1" fmla="*/ 507351 h 6851711"/>
              <a:gd name="connsiteX2" fmla="*/ 9144000 w 9147875"/>
              <a:gd name="connsiteY2" fmla="*/ 0 h 6851711"/>
              <a:gd name="connsiteX3" fmla="*/ 9147875 w 9147875"/>
              <a:gd name="connsiteY3" fmla="*/ 6851711 h 6851711"/>
              <a:gd name="connsiteX4" fmla="*/ 0 w 9147875"/>
              <a:gd name="connsiteY4" fmla="*/ 5494317 h 6851711"/>
              <a:gd name="connsiteX5" fmla="*/ 0 w 9147875"/>
              <a:gd name="connsiteY5" fmla="*/ 0 h 6851711"/>
              <a:gd name="connsiteX0" fmla="*/ 0 w 9147875"/>
              <a:gd name="connsiteY0" fmla="*/ 0 h 6851711"/>
              <a:gd name="connsiteX1" fmla="*/ 6294279 w 9147875"/>
              <a:gd name="connsiteY1" fmla="*/ 487286 h 6851711"/>
              <a:gd name="connsiteX2" fmla="*/ 9144000 w 9147875"/>
              <a:gd name="connsiteY2" fmla="*/ 0 h 6851711"/>
              <a:gd name="connsiteX3" fmla="*/ 9147875 w 9147875"/>
              <a:gd name="connsiteY3" fmla="*/ 6851711 h 6851711"/>
              <a:gd name="connsiteX4" fmla="*/ 0 w 9147875"/>
              <a:gd name="connsiteY4" fmla="*/ 5494317 h 6851711"/>
              <a:gd name="connsiteX5" fmla="*/ 0 w 9147875"/>
              <a:gd name="connsiteY5" fmla="*/ 0 h 6851711"/>
              <a:gd name="connsiteX0" fmla="*/ 0 w 9147875"/>
              <a:gd name="connsiteY0" fmla="*/ 0 h 6851711"/>
              <a:gd name="connsiteX1" fmla="*/ 6305745 w 9147875"/>
              <a:gd name="connsiteY1" fmla="*/ 487286 h 6851711"/>
              <a:gd name="connsiteX2" fmla="*/ 9144000 w 9147875"/>
              <a:gd name="connsiteY2" fmla="*/ 0 h 6851711"/>
              <a:gd name="connsiteX3" fmla="*/ 9147875 w 9147875"/>
              <a:gd name="connsiteY3" fmla="*/ 6851711 h 6851711"/>
              <a:gd name="connsiteX4" fmla="*/ 0 w 9147875"/>
              <a:gd name="connsiteY4" fmla="*/ 5494317 h 6851711"/>
              <a:gd name="connsiteX5" fmla="*/ 0 w 9147875"/>
              <a:gd name="connsiteY5" fmla="*/ 0 h 6851711"/>
              <a:gd name="connsiteX0" fmla="*/ 0 w 9147875"/>
              <a:gd name="connsiteY0" fmla="*/ 0 h 6851711"/>
              <a:gd name="connsiteX1" fmla="*/ 6305745 w 9147875"/>
              <a:gd name="connsiteY1" fmla="*/ 487286 h 6851711"/>
              <a:gd name="connsiteX2" fmla="*/ 9144000 w 9147875"/>
              <a:gd name="connsiteY2" fmla="*/ 1173480 h 6851711"/>
              <a:gd name="connsiteX3" fmla="*/ 9147875 w 9147875"/>
              <a:gd name="connsiteY3" fmla="*/ 6851711 h 6851711"/>
              <a:gd name="connsiteX4" fmla="*/ 0 w 9147875"/>
              <a:gd name="connsiteY4" fmla="*/ 5494317 h 6851711"/>
              <a:gd name="connsiteX5" fmla="*/ 0 w 9147875"/>
              <a:gd name="connsiteY5" fmla="*/ 0 h 6851711"/>
              <a:gd name="connsiteX0" fmla="*/ 7620 w 9147875"/>
              <a:gd name="connsiteY0" fmla="*/ 1090054 h 6364425"/>
              <a:gd name="connsiteX1" fmla="*/ 6305745 w 9147875"/>
              <a:gd name="connsiteY1" fmla="*/ 0 h 6364425"/>
              <a:gd name="connsiteX2" fmla="*/ 9144000 w 9147875"/>
              <a:gd name="connsiteY2" fmla="*/ 686194 h 6364425"/>
              <a:gd name="connsiteX3" fmla="*/ 9147875 w 9147875"/>
              <a:gd name="connsiteY3" fmla="*/ 6364425 h 6364425"/>
              <a:gd name="connsiteX4" fmla="*/ 0 w 9147875"/>
              <a:gd name="connsiteY4" fmla="*/ 5007031 h 6364425"/>
              <a:gd name="connsiteX5" fmla="*/ 7620 w 9147875"/>
              <a:gd name="connsiteY5" fmla="*/ 1090054 h 636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7875" h="6364425">
                <a:moveTo>
                  <a:pt x="7620" y="1090054"/>
                </a:moveTo>
                <a:lnTo>
                  <a:pt x="6305745" y="0"/>
                </a:lnTo>
                <a:lnTo>
                  <a:pt x="9144000" y="686194"/>
                </a:lnTo>
                <a:cubicBezTo>
                  <a:pt x="9145292" y="2970098"/>
                  <a:pt x="9146583" y="4080521"/>
                  <a:pt x="9147875" y="6364425"/>
                </a:cubicBezTo>
                <a:lnTo>
                  <a:pt x="0" y="5007031"/>
                </a:lnTo>
                <a:lnTo>
                  <a:pt x="7620" y="1090054"/>
                </a:lnTo>
                <a:close/>
              </a:path>
            </a:pathLst>
          </a:custGeom>
        </p:spPr>
        <p:txBody>
          <a:bodyPr tIns="2743200" anchor="t" anchorCtr="1"/>
          <a:lstStyle>
            <a:lvl1pPr algn="ctr">
              <a:defRPr sz="2000" baseline="0">
                <a:solidFill>
                  <a:schemeClr val="bg1">
                    <a:lumMod val="95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85027373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Full Picture Background with content - 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userDrawn="1"/>
        </p:nvGrpSpPr>
        <p:grpSpPr>
          <a:xfrm>
            <a:off x="0" y="-7"/>
            <a:ext cx="9144000" cy="1570094"/>
            <a:chOff x="0" y="-7"/>
            <a:chExt cx="9144000" cy="1226964"/>
          </a:xfrm>
        </p:grpSpPr>
        <p:sp>
          <p:nvSpPr>
            <p:cNvPr id="13" name="Isosceles Triangle 15"/>
            <p:cNvSpPr/>
            <p:nvPr userDrawn="1"/>
          </p:nvSpPr>
          <p:spPr>
            <a:xfrm flipH="1" flipV="1">
              <a:off x="4347556" y="-7"/>
              <a:ext cx="4796444" cy="931027"/>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298D5A">
                    <a:alpha val="99000"/>
                  </a:srgbClr>
                </a:gs>
                <a:gs pos="72000">
                  <a:srgbClr val="007B91">
                    <a:alpha val="90000"/>
                  </a:srgbClr>
                </a:gs>
                <a:gs pos="0">
                  <a:srgbClr val="00559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sp>
          <p:nvSpPr>
            <p:cNvPr id="14" name="Isosceles Triangle 15"/>
            <p:cNvSpPr/>
            <p:nvPr userDrawn="1"/>
          </p:nvSpPr>
          <p:spPr>
            <a:xfrm flipV="1">
              <a:off x="0" y="-4"/>
              <a:ext cx="9144000" cy="1226961"/>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004B87">
                    <a:alpha val="72000"/>
                  </a:srgbClr>
                </a:gs>
                <a:gs pos="0">
                  <a:srgbClr val="00559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grpSp>
      <p:sp>
        <p:nvSpPr>
          <p:cNvPr id="15" name="Picture Placeholder 2"/>
          <p:cNvSpPr>
            <a:spLocks noGrp="1"/>
          </p:cNvSpPr>
          <p:nvPr>
            <p:ph type="pic" sz="quarter" idx="11"/>
          </p:nvPr>
        </p:nvSpPr>
        <p:spPr>
          <a:xfrm>
            <a:off x="0" y="479659"/>
            <a:ext cx="9147875" cy="6364425"/>
          </a:xfrm>
          <a:custGeom>
            <a:avLst/>
            <a:gdLst>
              <a:gd name="connsiteX0" fmla="*/ 0 w 9144000"/>
              <a:gd name="connsiteY0" fmla="*/ 0 h 6103917"/>
              <a:gd name="connsiteX1" fmla="*/ 9144000 w 9144000"/>
              <a:gd name="connsiteY1" fmla="*/ 0 h 6103917"/>
              <a:gd name="connsiteX2" fmla="*/ 9144000 w 9144000"/>
              <a:gd name="connsiteY2" fmla="*/ 6103917 h 6103917"/>
              <a:gd name="connsiteX3" fmla="*/ 0 w 9144000"/>
              <a:gd name="connsiteY3" fmla="*/ 6103917 h 6103917"/>
              <a:gd name="connsiteX4" fmla="*/ 0 w 9144000"/>
              <a:gd name="connsiteY4" fmla="*/ 0 h 6103917"/>
              <a:gd name="connsiteX0" fmla="*/ 0 w 9144000"/>
              <a:gd name="connsiteY0" fmla="*/ 0 h 6103917"/>
              <a:gd name="connsiteX1" fmla="*/ 9144000 w 9144000"/>
              <a:gd name="connsiteY1" fmla="*/ 0 h 6103917"/>
              <a:gd name="connsiteX2" fmla="*/ 9144000 w 9144000"/>
              <a:gd name="connsiteY2" fmla="*/ 6103917 h 6103917"/>
              <a:gd name="connsiteX3" fmla="*/ 0 w 9144000"/>
              <a:gd name="connsiteY3" fmla="*/ 5494317 h 6103917"/>
              <a:gd name="connsiteX4" fmla="*/ 0 w 9144000"/>
              <a:gd name="connsiteY4" fmla="*/ 0 h 6103917"/>
              <a:gd name="connsiteX0" fmla="*/ 0 w 9147875"/>
              <a:gd name="connsiteY0" fmla="*/ 0 h 6851711"/>
              <a:gd name="connsiteX1" fmla="*/ 9144000 w 9147875"/>
              <a:gd name="connsiteY1" fmla="*/ 0 h 6851711"/>
              <a:gd name="connsiteX2" fmla="*/ 9147875 w 9147875"/>
              <a:gd name="connsiteY2" fmla="*/ 6851711 h 6851711"/>
              <a:gd name="connsiteX3" fmla="*/ 0 w 9147875"/>
              <a:gd name="connsiteY3" fmla="*/ 5494317 h 6851711"/>
              <a:gd name="connsiteX4" fmla="*/ 0 w 9147875"/>
              <a:gd name="connsiteY4" fmla="*/ 0 h 6851711"/>
              <a:gd name="connsiteX0" fmla="*/ 0 w 9147875"/>
              <a:gd name="connsiteY0" fmla="*/ 0 h 6851711"/>
              <a:gd name="connsiteX1" fmla="*/ 6253316 w 9147875"/>
              <a:gd name="connsiteY1" fmla="*/ 7 h 6851711"/>
              <a:gd name="connsiteX2" fmla="*/ 9144000 w 9147875"/>
              <a:gd name="connsiteY2" fmla="*/ 0 h 6851711"/>
              <a:gd name="connsiteX3" fmla="*/ 9147875 w 9147875"/>
              <a:gd name="connsiteY3" fmla="*/ 6851711 h 6851711"/>
              <a:gd name="connsiteX4" fmla="*/ 0 w 9147875"/>
              <a:gd name="connsiteY4" fmla="*/ 5494317 h 6851711"/>
              <a:gd name="connsiteX5" fmla="*/ 0 w 9147875"/>
              <a:gd name="connsiteY5" fmla="*/ 0 h 6851711"/>
              <a:gd name="connsiteX0" fmla="*/ 0 w 9147875"/>
              <a:gd name="connsiteY0" fmla="*/ 0 h 6851711"/>
              <a:gd name="connsiteX1" fmla="*/ 6282813 w 9147875"/>
              <a:gd name="connsiteY1" fmla="*/ 507351 h 6851711"/>
              <a:gd name="connsiteX2" fmla="*/ 9144000 w 9147875"/>
              <a:gd name="connsiteY2" fmla="*/ 0 h 6851711"/>
              <a:gd name="connsiteX3" fmla="*/ 9147875 w 9147875"/>
              <a:gd name="connsiteY3" fmla="*/ 6851711 h 6851711"/>
              <a:gd name="connsiteX4" fmla="*/ 0 w 9147875"/>
              <a:gd name="connsiteY4" fmla="*/ 5494317 h 6851711"/>
              <a:gd name="connsiteX5" fmla="*/ 0 w 9147875"/>
              <a:gd name="connsiteY5" fmla="*/ 0 h 6851711"/>
              <a:gd name="connsiteX0" fmla="*/ 0 w 9147875"/>
              <a:gd name="connsiteY0" fmla="*/ 0 h 6851711"/>
              <a:gd name="connsiteX1" fmla="*/ 6294279 w 9147875"/>
              <a:gd name="connsiteY1" fmla="*/ 487286 h 6851711"/>
              <a:gd name="connsiteX2" fmla="*/ 9144000 w 9147875"/>
              <a:gd name="connsiteY2" fmla="*/ 0 h 6851711"/>
              <a:gd name="connsiteX3" fmla="*/ 9147875 w 9147875"/>
              <a:gd name="connsiteY3" fmla="*/ 6851711 h 6851711"/>
              <a:gd name="connsiteX4" fmla="*/ 0 w 9147875"/>
              <a:gd name="connsiteY4" fmla="*/ 5494317 h 6851711"/>
              <a:gd name="connsiteX5" fmla="*/ 0 w 9147875"/>
              <a:gd name="connsiteY5" fmla="*/ 0 h 6851711"/>
              <a:gd name="connsiteX0" fmla="*/ 0 w 9147875"/>
              <a:gd name="connsiteY0" fmla="*/ 0 h 6851711"/>
              <a:gd name="connsiteX1" fmla="*/ 6305745 w 9147875"/>
              <a:gd name="connsiteY1" fmla="*/ 487286 h 6851711"/>
              <a:gd name="connsiteX2" fmla="*/ 9144000 w 9147875"/>
              <a:gd name="connsiteY2" fmla="*/ 0 h 6851711"/>
              <a:gd name="connsiteX3" fmla="*/ 9147875 w 9147875"/>
              <a:gd name="connsiteY3" fmla="*/ 6851711 h 6851711"/>
              <a:gd name="connsiteX4" fmla="*/ 0 w 9147875"/>
              <a:gd name="connsiteY4" fmla="*/ 5494317 h 6851711"/>
              <a:gd name="connsiteX5" fmla="*/ 0 w 9147875"/>
              <a:gd name="connsiteY5" fmla="*/ 0 h 6851711"/>
              <a:gd name="connsiteX0" fmla="*/ 0 w 9147875"/>
              <a:gd name="connsiteY0" fmla="*/ 0 h 6851711"/>
              <a:gd name="connsiteX1" fmla="*/ 6305745 w 9147875"/>
              <a:gd name="connsiteY1" fmla="*/ 487286 h 6851711"/>
              <a:gd name="connsiteX2" fmla="*/ 9144000 w 9147875"/>
              <a:gd name="connsiteY2" fmla="*/ 1173480 h 6851711"/>
              <a:gd name="connsiteX3" fmla="*/ 9147875 w 9147875"/>
              <a:gd name="connsiteY3" fmla="*/ 6851711 h 6851711"/>
              <a:gd name="connsiteX4" fmla="*/ 0 w 9147875"/>
              <a:gd name="connsiteY4" fmla="*/ 5494317 h 6851711"/>
              <a:gd name="connsiteX5" fmla="*/ 0 w 9147875"/>
              <a:gd name="connsiteY5" fmla="*/ 0 h 6851711"/>
              <a:gd name="connsiteX0" fmla="*/ 7620 w 9147875"/>
              <a:gd name="connsiteY0" fmla="*/ 1090054 h 6364425"/>
              <a:gd name="connsiteX1" fmla="*/ 6305745 w 9147875"/>
              <a:gd name="connsiteY1" fmla="*/ 0 h 6364425"/>
              <a:gd name="connsiteX2" fmla="*/ 9144000 w 9147875"/>
              <a:gd name="connsiteY2" fmla="*/ 686194 h 6364425"/>
              <a:gd name="connsiteX3" fmla="*/ 9147875 w 9147875"/>
              <a:gd name="connsiteY3" fmla="*/ 6364425 h 6364425"/>
              <a:gd name="connsiteX4" fmla="*/ 0 w 9147875"/>
              <a:gd name="connsiteY4" fmla="*/ 5007031 h 6364425"/>
              <a:gd name="connsiteX5" fmla="*/ 7620 w 9147875"/>
              <a:gd name="connsiteY5" fmla="*/ 1090054 h 636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7875" h="6364425">
                <a:moveTo>
                  <a:pt x="7620" y="1090054"/>
                </a:moveTo>
                <a:lnTo>
                  <a:pt x="6305745" y="0"/>
                </a:lnTo>
                <a:lnTo>
                  <a:pt x="9144000" y="686194"/>
                </a:lnTo>
                <a:cubicBezTo>
                  <a:pt x="9145292" y="2970098"/>
                  <a:pt x="9146583" y="4080521"/>
                  <a:pt x="9147875" y="6364425"/>
                </a:cubicBezTo>
                <a:lnTo>
                  <a:pt x="0" y="5007031"/>
                </a:lnTo>
                <a:lnTo>
                  <a:pt x="7620" y="1090054"/>
                </a:lnTo>
                <a:close/>
              </a:path>
            </a:pathLst>
          </a:custGeom>
        </p:spPr>
        <p:txBody>
          <a:bodyPr tIns="2743200" anchor="t" anchorCtr="1"/>
          <a:lstStyle>
            <a:lvl1pPr algn="ctr">
              <a:defRPr sz="2000" baseline="0">
                <a:solidFill>
                  <a:schemeClr val="bg1">
                    <a:lumMod val="95000"/>
                  </a:schemeClr>
                </a:solidFill>
              </a:defRPr>
            </a:lvl1pPr>
          </a:lstStyle>
          <a:p>
            <a:r>
              <a:rPr lang="en-US" dirty="0" smtClean="0"/>
              <a:t>Click icon to add picture</a:t>
            </a:r>
            <a:endParaRPr lang="en-US" dirty="0"/>
          </a:p>
        </p:txBody>
      </p:sp>
      <p:sp>
        <p:nvSpPr>
          <p:cNvPr id="6" name="Text Placeholder 5"/>
          <p:cNvSpPr>
            <a:spLocks noGrp="1"/>
          </p:cNvSpPr>
          <p:nvPr>
            <p:ph type="body" sz="quarter" idx="12" hasCustomPrompt="1"/>
          </p:nvPr>
        </p:nvSpPr>
        <p:spPr>
          <a:xfrm>
            <a:off x="0" y="1737802"/>
            <a:ext cx="3670300" cy="4297389"/>
          </a:xfrm>
          <a:custGeom>
            <a:avLst/>
            <a:gdLst>
              <a:gd name="connsiteX0" fmla="*/ 0 w 3670300"/>
              <a:gd name="connsiteY0" fmla="*/ 0 h 3743325"/>
              <a:gd name="connsiteX1" fmla="*/ 3670300 w 3670300"/>
              <a:gd name="connsiteY1" fmla="*/ 0 h 3743325"/>
              <a:gd name="connsiteX2" fmla="*/ 3670300 w 3670300"/>
              <a:gd name="connsiteY2" fmla="*/ 3743325 h 3743325"/>
              <a:gd name="connsiteX3" fmla="*/ 0 w 3670300"/>
              <a:gd name="connsiteY3" fmla="*/ 3743325 h 3743325"/>
              <a:gd name="connsiteX4" fmla="*/ 0 w 3670300"/>
              <a:gd name="connsiteY4" fmla="*/ 0 h 3743325"/>
              <a:gd name="connsiteX0" fmla="*/ 0 w 3670300"/>
              <a:gd name="connsiteY0" fmla="*/ 0 h 4309013"/>
              <a:gd name="connsiteX1" fmla="*/ 3670300 w 3670300"/>
              <a:gd name="connsiteY1" fmla="*/ 0 h 4309013"/>
              <a:gd name="connsiteX2" fmla="*/ 3670300 w 3670300"/>
              <a:gd name="connsiteY2" fmla="*/ 4309013 h 4309013"/>
              <a:gd name="connsiteX3" fmla="*/ 0 w 3670300"/>
              <a:gd name="connsiteY3" fmla="*/ 3743325 h 4309013"/>
              <a:gd name="connsiteX4" fmla="*/ 0 w 3670300"/>
              <a:gd name="connsiteY4" fmla="*/ 0 h 4309013"/>
              <a:gd name="connsiteX0" fmla="*/ 0 w 3670300"/>
              <a:gd name="connsiteY0" fmla="*/ 0 h 4309013"/>
              <a:gd name="connsiteX1" fmla="*/ 3670300 w 3670300"/>
              <a:gd name="connsiteY1" fmla="*/ 0 h 4309013"/>
              <a:gd name="connsiteX2" fmla="*/ 3670300 w 3670300"/>
              <a:gd name="connsiteY2" fmla="*/ 4309013 h 4309013"/>
              <a:gd name="connsiteX3" fmla="*/ 7749 w 3670300"/>
              <a:gd name="connsiteY3" fmla="*/ 3762698 h 4309013"/>
              <a:gd name="connsiteX4" fmla="*/ 0 w 3670300"/>
              <a:gd name="connsiteY4" fmla="*/ 0 h 4309013"/>
              <a:gd name="connsiteX0" fmla="*/ 0 w 3670300"/>
              <a:gd name="connsiteY0" fmla="*/ 0 h 4297389"/>
              <a:gd name="connsiteX1" fmla="*/ 3670300 w 3670300"/>
              <a:gd name="connsiteY1" fmla="*/ 0 h 4297389"/>
              <a:gd name="connsiteX2" fmla="*/ 3670300 w 3670300"/>
              <a:gd name="connsiteY2" fmla="*/ 4297389 h 4297389"/>
              <a:gd name="connsiteX3" fmla="*/ 7749 w 3670300"/>
              <a:gd name="connsiteY3" fmla="*/ 3762698 h 4297389"/>
              <a:gd name="connsiteX4" fmla="*/ 0 w 3670300"/>
              <a:gd name="connsiteY4" fmla="*/ 0 h 4297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300" h="4297389">
                <a:moveTo>
                  <a:pt x="0" y="0"/>
                </a:moveTo>
                <a:lnTo>
                  <a:pt x="3670300" y="0"/>
                </a:lnTo>
                <a:lnTo>
                  <a:pt x="3670300" y="4297389"/>
                </a:lnTo>
                <a:lnTo>
                  <a:pt x="7749" y="3762698"/>
                </a:lnTo>
                <a:lnTo>
                  <a:pt x="0" y="0"/>
                </a:lnTo>
                <a:close/>
              </a:path>
            </a:pathLst>
          </a:custGeom>
          <a:solidFill>
            <a:schemeClr val="bg1">
              <a:alpha val="90000"/>
            </a:schemeClr>
          </a:solidFill>
        </p:spPr>
        <p:txBody>
          <a:bodyPr lIns="320040" tIns="228600" rIns="320040" bIns="228600"/>
          <a:lstStyle>
            <a:lvl1pPr>
              <a:defRPr sz="2800" cap="none" baseline="0">
                <a:solidFill>
                  <a:schemeClr val="accent1"/>
                </a:solidFill>
                <a:latin typeface="+mj-lt"/>
              </a:defRPr>
            </a:lvl1pPr>
            <a:lvl2pPr marL="0" indent="-182880">
              <a:buFontTx/>
              <a:buBlip>
                <a:blip r:embed="rId3"/>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dirty="0" smtClean="0"/>
              <a:t>Click to edit master text styles</a:t>
            </a:r>
          </a:p>
        </p:txBody>
      </p:sp>
      <p:sp>
        <p:nvSpPr>
          <p:cNvPr id="9" name="Text Placeholder 14"/>
          <p:cNvSpPr>
            <a:spLocks noGrp="1"/>
          </p:cNvSpPr>
          <p:nvPr>
            <p:ph type="body" sz="quarter" idx="13"/>
          </p:nvPr>
        </p:nvSpPr>
        <p:spPr>
          <a:xfrm>
            <a:off x="0" y="2960177"/>
            <a:ext cx="3670300" cy="2520950"/>
          </a:xfrm>
          <a:prstGeom prst="rect">
            <a:avLst/>
          </a:prstGeom>
        </p:spPr>
        <p:txBody>
          <a:bodyPr lIns="320040" tIns="0" rIns="320040" bIns="0"/>
          <a:lstStyle>
            <a:lvl1pPr marL="0" indent="0">
              <a:buFontTx/>
              <a:buNone/>
              <a:defRPr sz="2400">
                <a:solidFill>
                  <a:schemeClr val="accent5"/>
                </a:solidFill>
                <a:latin typeface="+mj-lt"/>
              </a:defRPr>
            </a:lvl1pPr>
            <a:lvl2pPr marL="274320" indent="0">
              <a:buFontTx/>
              <a:buNone/>
              <a:defRPr sz="2000">
                <a:solidFill>
                  <a:schemeClr val="accent5"/>
                </a:solidFill>
                <a:latin typeface="+mj-lt"/>
              </a:defRPr>
            </a:lvl2pPr>
            <a:lvl3pPr marL="640080" indent="-182880">
              <a:buFont typeface="Arial" panose="020B0604020202020204" pitchFamily="34" charset="0"/>
              <a:buChar char="•"/>
              <a:defRPr sz="1800">
                <a:solidFill>
                  <a:schemeClr val="accent5"/>
                </a:solidFill>
                <a:latin typeface="+mj-lt"/>
              </a:defRPr>
            </a:lvl3pPr>
            <a:lvl4pPr>
              <a:defRPr sz="2400">
                <a:solidFill>
                  <a:schemeClr val="bg1"/>
                </a:solidFill>
              </a:defRPr>
            </a:lvl4pPr>
            <a:lvl5pPr>
              <a:defRPr sz="2400">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3542627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Half Picture Background -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userDrawn="1"/>
        </p:nvSpPr>
        <p:spPr>
          <a:xfrm>
            <a:off x="0" y="0"/>
            <a:ext cx="4114800" cy="68532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1"/>
          </p:nvPr>
        </p:nvSpPr>
        <p:spPr>
          <a:xfrm>
            <a:off x="4112948" y="-3702"/>
            <a:ext cx="5031051" cy="6861702"/>
          </a:xfrm>
          <a:custGeom>
            <a:avLst/>
            <a:gdLst>
              <a:gd name="connsiteX0" fmla="*/ 0 w 5029200"/>
              <a:gd name="connsiteY0" fmla="*/ 0 h 6858000"/>
              <a:gd name="connsiteX1" fmla="*/ 5029200 w 5029200"/>
              <a:gd name="connsiteY1" fmla="*/ 0 h 6858000"/>
              <a:gd name="connsiteX2" fmla="*/ 5029200 w 5029200"/>
              <a:gd name="connsiteY2" fmla="*/ 6858000 h 6858000"/>
              <a:gd name="connsiteX3" fmla="*/ 0 w 5029200"/>
              <a:gd name="connsiteY3" fmla="*/ 6858000 h 6858000"/>
              <a:gd name="connsiteX4" fmla="*/ 0 w 5029200"/>
              <a:gd name="connsiteY4" fmla="*/ 0 h 6858000"/>
              <a:gd name="connsiteX0" fmla="*/ 1851 w 5031051"/>
              <a:gd name="connsiteY0" fmla="*/ 0 h 6858000"/>
              <a:gd name="connsiteX1" fmla="*/ 5031051 w 5031051"/>
              <a:gd name="connsiteY1" fmla="*/ 0 h 6858000"/>
              <a:gd name="connsiteX2" fmla="*/ 5031051 w 5031051"/>
              <a:gd name="connsiteY2" fmla="*/ 6858000 h 6858000"/>
              <a:gd name="connsiteX3" fmla="*/ 1851 w 5031051"/>
              <a:gd name="connsiteY3" fmla="*/ 6858000 h 6858000"/>
              <a:gd name="connsiteX4" fmla="*/ 0 w 5031051"/>
              <a:gd name="connsiteY4" fmla="*/ 4146267 h 6858000"/>
              <a:gd name="connsiteX5" fmla="*/ 1851 w 5031051"/>
              <a:gd name="connsiteY5" fmla="*/ 0 h 6858000"/>
              <a:gd name="connsiteX0" fmla="*/ 964377 w 5031051"/>
              <a:gd name="connsiteY0" fmla="*/ 0 h 6861702"/>
              <a:gd name="connsiteX1" fmla="*/ 5031051 w 5031051"/>
              <a:gd name="connsiteY1" fmla="*/ 3702 h 6861702"/>
              <a:gd name="connsiteX2" fmla="*/ 5031051 w 5031051"/>
              <a:gd name="connsiteY2" fmla="*/ 6861702 h 6861702"/>
              <a:gd name="connsiteX3" fmla="*/ 1851 w 5031051"/>
              <a:gd name="connsiteY3" fmla="*/ 6861702 h 6861702"/>
              <a:gd name="connsiteX4" fmla="*/ 0 w 5031051"/>
              <a:gd name="connsiteY4" fmla="*/ 4149969 h 6861702"/>
              <a:gd name="connsiteX5" fmla="*/ 964377 w 5031051"/>
              <a:gd name="connsiteY5" fmla="*/ 0 h 6861702"/>
              <a:gd name="connsiteX0" fmla="*/ 964377 w 5031051"/>
              <a:gd name="connsiteY0" fmla="*/ 0 h 6861702"/>
              <a:gd name="connsiteX1" fmla="*/ 5031051 w 5031051"/>
              <a:gd name="connsiteY1" fmla="*/ 3702 h 6861702"/>
              <a:gd name="connsiteX2" fmla="*/ 5031051 w 5031051"/>
              <a:gd name="connsiteY2" fmla="*/ 6861702 h 6861702"/>
              <a:gd name="connsiteX3" fmla="*/ 497397 w 5031051"/>
              <a:gd name="connsiteY3" fmla="*/ 6861702 h 6861702"/>
              <a:gd name="connsiteX4" fmla="*/ 0 w 5031051"/>
              <a:gd name="connsiteY4" fmla="*/ 4149969 h 6861702"/>
              <a:gd name="connsiteX5" fmla="*/ 964377 w 5031051"/>
              <a:gd name="connsiteY5" fmla="*/ 0 h 686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1051" h="6861702">
                <a:moveTo>
                  <a:pt x="964377" y="0"/>
                </a:moveTo>
                <a:lnTo>
                  <a:pt x="5031051" y="3702"/>
                </a:lnTo>
                <a:lnTo>
                  <a:pt x="5031051" y="6861702"/>
                </a:lnTo>
                <a:lnTo>
                  <a:pt x="497397" y="6861702"/>
                </a:lnTo>
                <a:lnTo>
                  <a:pt x="0" y="4149969"/>
                </a:lnTo>
                <a:lnTo>
                  <a:pt x="964377" y="0"/>
                </a:lnTo>
                <a:close/>
              </a:path>
            </a:pathLst>
          </a:custGeom>
        </p:spPr>
        <p:txBody>
          <a:bodyPr tIns="2743200" anchor="t" anchorCtr="1"/>
          <a:lstStyle>
            <a:lvl1pPr algn="ctr">
              <a:defRPr sz="2000" baseline="0">
                <a:solidFill>
                  <a:schemeClr val="bg1">
                    <a:lumMod val="95000"/>
                  </a:schemeClr>
                </a:solidFill>
                <a:latin typeface="+mj-lt"/>
              </a:defRPr>
            </a:lvl1pPr>
          </a:lstStyle>
          <a:p>
            <a:r>
              <a:rPr lang="en-US" dirty="0" smtClean="0"/>
              <a:t>Click icon to add picture</a:t>
            </a:r>
            <a:endParaRPr lang="en-US" dirty="0"/>
          </a:p>
        </p:txBody>
      </p:sp>
      <p:grpSp>
        <p:nvGrpSpPr>
          <p:cNvPr id="4" name="Group 4"/>
          <p:cNvGrpSpPr>
            <a:grpSpLocks noChangeAspect="1"/>
          </p:cNvGrpSpPr>
          <p:nvPr userDrawn="1"/>
        </p:nvGrpSpPr>
        <p:grpSpPr bwMode="auto">
          <a:xfrm>
            <a:off x="3338514" y="0"/>
            <a:ext cx="5808664" cy="6853238"/>
            <a:chOff x="2103" y="0"/>
            <a:chExt cx="3659" cy="4317"/>
          </a:xfrm>
        </p:grpSpPr>
        <p:sp>
          <p:nvSpPr>
            <p:cNvPr id="7" name="Freeform 5"/>
            <p:cNvSpPr>
              <a:spLocks/>
            </p:cNvSpPr>
            <p:nvPr userDrawn="1"/>
          </p:nvSpPr>
          <p:spPr bwMode="auto">
            <a:xfrm>
              <a:off x="2274" y="2626"/>
              <a:ext cx="398" cy="1691"/>
            </a:xfrm>
            <a:custGeom>
              <a:avLst/>
              <a:gdLst>
                <a:gd name="T0" fmla="*/ 398 w 398"/>
                <a:gd name="T1" fmla="*/ 0 h 1691"/>
                <a:gd name="T2" fmla="*/ 0 w 398"/>
                <a:gd name="T3" fmla="*/ 1691 h 1691"/>
                <a:gd name="T4" fmla="*/ 398 w 398"/>
                <a:gd name="T5" fmla="*/ 0 h 1691"/>
                <a:gd name="T6" fmla="*/ 398 w 398"/>
                <a:gd name="T7" fmla="*/ 0 h 1691"/>
              </a:gdLst>
              <a:ahLst/>
              <a:cxnLst>
                <a:cxn ang="0">
                  <a:pos x="T0" y="T1"/>
                </a:cxn>
                <a:cxn ang="0">
                  <a:pos x="T2" y="T3"/>
                </a:cxn>
                <a:cxn ang="0">
                  <a:pos x="T4" y="T5"/>
                </a:cxn>
                <a:cxn ang="0">
                  <a:pos x="T6" y="T7"/>
                </a:cxn>
              </a:cxnLst>
              <a:rect l="0" t="0" r="r" b="b"/>
              <a:pathLst>
                <a:path w="398" h="1691">
                  <a:moveTo>
                    <a:pt x="398" y="0"/>
                  </a:moveTo>
                  <a:lnTo>
                    <a:pt x="0" y="1691"/>
                  </a:lnTo>
                  <a:lnTo>
                    <a:pt x="398" y="0"/>
                  </a:lnTo>
                  <a:lnTo>
                    <a:pt x="398" y="0"/>
                  </a:lnTo>
                  <a:close/>
                </a:path>
              </a:pathLst>
            </a:custGeom>
            <a:solidFill>
              <a:srgbClr val="0477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userDrawn="1"/>
          </p:nvSpPr>
          <p:spPr bwMode="auto">
            <a:xfrm>
              <a:off x="2194" y="2626"/>
              <a:ext cx="711" cy="1691"/>
            </a:xfrm>
            <a:custGeom>
              <a:avLst/>
              <a:gdLst>
                <a:gd name="T0" fmla="*/ 711 w 711"/>
                <a:gd name="T1" fmla="*/ 1691 h 1691"/>
                <a:gd name="T2" fmla="*/ 0 w 711"/>
                <a:gd name="T3" fmla="*/ 1691 h 1691"/>
                <a:gd name="T4" fmla="*/ 398 w 711"/>
                <a:gd name="T5" fmla="*/ 0 h 1691"/>
                <a:gd name="T6" fmla="*/ 711 w 711"/>
                <a:gd name="T7" fmla="*/ 1691 h 1691"/>
              </a:gdLst>
              <a:ahLst/>
              <a:cxnLst>
                <a:cxn ang="0">
                  <a:pos x="T0" y="T1"/>
                </a:cxn>
                <a:cxn ang="0">
                  <a:pos x="T2" y="T3"/>
                </a:cxn>
                <a:cxn ang="0">
                  <a:pos x="T4" y="T5"/>
                </a:cxn>
                <a:cxn ang="0">
                  <a:pos x="T6" y="T7"/>
                </a:cxn>
              </a:cxnLst>
              <a:rect l="0" t="0" r="r" b="b"/>
              <a:pathLst>
                <a:path w="711" h="1691">
                  <a:moveTo>
                    <a:pt x="711" y="1691"/>
                  </a:moveTo>
                  <a:lnTo>
                    <a:pt x="0" y="1691"/>
                  </a:lnTo>
                  <a:lnTo>
                    <a:pt x="398" y="0"/>
                  </a:lnTo>
                  <a:lnTo>
                    <a:pt x="711" y="1691"/>
                  </a:lnTo>
                  <a:close/>
                </a:path>
              </a:pathLst>
            </a:custGeom>
            <a:solidFill>
              <a:srgbClr val="007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7"/>
            <p:cNvSpPr>
              <a:spLocks noChangeArrowheads="1"/>
            </p:cNvSpPr>
            <p:nvPr userDrawn="1"/>
          </p:nvSpPr>
          <p:spPr bwMode="auto">
            <a:xfrm>
              <a:off x="5761" y="0"/>
              <a:ext cx="1" cy="4317"/>
            </a:xfrm>
            <a:prstGeom prst="rect">
              <a:avLst/>
            </a:prstGeom>
            <a:solidFill>
              <a:srgbClr val="0477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userDrawn="1"/>
          </p:nvSpPr>
          <p:spPr bwMode="auto">
            <a:xfrm>
              <a:off x="2672" y="0"/>
              <a:ext cx="615" cy="2626"/>
            </a:xfrm>
            <a:custGeom>
              <a:avLst/>
              <a:gdLst>
                <a:gd name="T0" fmla="*/ 0 w 615"/>
                <a:gd name="T1" fmla="*/ 2626 h 2626"/>
                <a:gd name="T2" fmla="*/ 615 w 615"/>
                <a:gd name="T3" fmla="*/ 0 h 2626"/>
                <a:gd name="T4" fmla="*/ 615 w 615"/>
                <a:gd name="T5" fmla="*/ 0 h 2626"/>
                <a:gd name="T6" fmla="*/ 0 w 615"/>
                <a:gd name="T7" fmla="*/ 2626 h 2626"/>
                <a:gd name="T8" fmla="*/ 0 w 615"/>
                <a:gd name="T9" fmla="*/ 2626 h 2626"/>
              </a:gdLst>
              <a:ahLst/>
              <a:cxnLst>
                <a:cxn ang="0">
                  <a:pos x="T0" y="T1"/>
                </a:cxn>
                <a:cxn ang="0">
                  <a:pos x="T2" y="T3"/>
                </a:cxn>
                <a:cxn ang="0">
                  <a:pos x="T4" y="T5"/>
                </a:cxn>
                <a:cxn ang="0">
                  <a:pos x="T6" y="T7"/>
                </a:cxn>
                <a:cxn ang="0">
                  <a:pos x="T8" y="T9"/>
                </a:cxn>
              </a:cxnLst>
              <a:rect l="0" t="0" r="r" b="b"/>
              <a:pathLst>
                <a:path w="615" h="2626">
                  <a:moveTo>
                    <a:pt x="0" y="2626"/>
                  </a:moveTo>
                  <a:lnTo>
                    <a:pt x="615" y="0"/>
                  </a:lnTo>
                  <a:lnTo>
                    <a:pt x="615" y="0"/>
                  </a:lnTo>
                  <a:lnTo>
                    <a:pt x="0" y="2626"/>
                  </a:lnTo>
                  <a:lnTo>
                    <a:pt x="0" y="2626"/>
                  </a:lnTo>
                  <a:close/>
                </a:path>
              </a:pathLst>
            </a:custGeom>
            <a:solidFill>
              <a:srgbClr val="0477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userDrawn="1"/>
          </p:nvSpPr>
          <p:spPr bwMode="auto">
            <a:xfrm>
              <a:off x="2103" y="0"/>
              <a:ext cx="1104" cy="2626"/>
            </a:xfrm>
            <a:custGeom>
              <a:avLst/>
              <a:gdLst>
                <a:gd name="T0" fmla="*/ 0 w 1104"/>
                <a:gd name="T1" fmla="*/ 0 h 2626"/>
                <a:gd name="T2" fmla="*/ 1104 w 1104"/>
                <a:gd name="T3" fmla="*/ 0 h 2626"/>
                <a:gd name="T4" fmla="*/ 489 w 1104"/>
                <a:gd name="T5" fmla="*/ 2626 h 2626"/>
                <a:gd name="T6" fmla="*/ 0 w 1104"/>
                <a:gd name="T7" fmla="*/ 0 h 2626"/>
              </a:gdLst>
              <a:ahLst/>
              <a:cxnLst>
                <a:cxn ang="0">
                  <a:pos x="T0" y="T1"/>
                </a:cxn>
                <a:cxn ang="0">
                  <a:pos x="T2" y="T3"/>
                </a:cxn>
                <a:cxn ang="0">
                  <a:pos x="T4" y="T5"/>
                </a:cxn>
                <a:cxn ang="0">
                  <a:pos x="T6" y="T7"/>
                </a:cxn>
              </a:cxnLst>
              <a:rect l="0" t="0" r="r" b="b"/>
              <a:pathLst>
                <a:path w="1104" h="2626">
                  <a:moveTo>
                    <a:pt x="0" y="0"/>
                  </a:moveTo>
                  <a:lnTo>
                    <a:pt x="1104" y="0"/>
                  </a:lnTo>
                  <a:lnTo>
                    <a:pt x="489" y="2626"/>
                  </a:lnTo>
                  <a:lnTo>
                    <a:pt x="0" y="0"/>
                  </a:lnTo>
                  <a:close/>
                </a:path>
              </a:pathLst>
            </a:custGeom>
            <a:gradFill>
              <a:gsLst>
                <a:gs pos="100000">
                  <a:srgbClr val="298D5A"/>
                </a:gs>
                <a:gs pos="72000">
                  <a:srgbClr val="007B91"/>
                </a:gs>
                <a:gs pos="0">
                  <a:srgbClr val="005590"/>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Text Placeholder 14"/>
          <p:cNvSpPr>
            <a:spLocks noGrp="1"/>
          </p:cNvSpPr>
          <p:nvPr>
            <p:ph type="body" sz="quarter" idx="15"/>
          </p:nvPr>
        </p:nvSpPr>
        <p:spPr>
          <a:xfrm>
            <a:off x="0" y="3200400"/>
            <a:ext cx="3670300" cy="2520950"/>
          </a:xfrm>
          <a:prstGeom prst="rect">
            <a:avLst/>
          </a:prstGeom>
        </p:spPr>
        <p:txBody>
          <a:bodyPr lIns="320040" tIns="0" rIns="320040" bIns="0"/>
          <a:lstStyle>
            <a:lvl1pPr marL="0" indent="0">
              <a:buFontTx/>
              <a:buNone/>
              <a:defRPr sz="2400">
                <a:solidFill>
                  <a:schemeClr val="bg1"/>
                </a:solidFill>
                <a:latin typeface="+mj-lt"/>
              </a:defRPr>
            </a:lvl1pPr>
            <a:lvl2pPr marL="274320" indent="0">
              <a:buFontTx/>
              <a:buNone/>
              <a:defRPr sz="2000">
                <a:solidFill>
                  <a:schemeClr val="bg1"/>
                </a:solidFill>
                <a:latin typeface="+mj-lt"/>
              </a:defRPr>
            </a:lvl2pPr>
            <a:lvl3pPr marL="640080" indent="-182880">
              <a:buFont typeface="Arial" panose="020B0604020202020204" pitchFamily="34" charset="0"/>
              <a:buChar char="•"/>
              <a:defRPr sz="1800">
                <a:solidFill>
                  <a:schemeClr val="bg1"/>
                </a:solidFill>
                <a:latin typeface="+mj-lt"/>
              </a:defRPr>
            </a:lvl3pPr>
            <a:lvl4pPr>
              <a:defRPr sz="2400">
                <a:solidFill>
                  <a:schemeClr val="bg1"/>
                </a:solidFill>
              </a:defRPr>
            </a:lvl4pPr>
            <a:lvl5pPr>
              <a:defRPr sz="2400">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23" name="Text Placeholder 5"/>
          <p:cNvSpPr>
            <a:spLocks noGrp="1"/>
          </p:cNvSpPr>
          <p:nvPr>
            <p:ph type="body" sz="quarter" idx="14" hasCustomPrompt="1"/>
          </p:nvPr>
        </p:nvSpPr>
        <p:spPr>
          <a:xfrm>
            <a:off x="0" y="1978025"/>
            <a:ext cx="3670300" cy="3743325"/>
          </a:xfrm>
          <a:prstGeom prst="rect">
            <a:avLst/>
          </a:prstGeom>
          <a:noFill/>
        </p:spPr>
        <p:txBody>
          <a:bodyPr lIns="320040" tIns="228600" rIns="320040" bIns="228600"/>
          <a:lstStyle>
            <a:lvl1pPr>
              <a:defRPr sz="2800" cap="none" baseline="0">
                <a:solidFill>
                  <a:srgbClr val="77C5D5"/>
                </a:solidFill>
                <a:latin typeface="+mj-lt"/>
              </a:defRPr>
            </a:lvl1pPr>
            <a:lvl2pPr marL="0" indent="-182880">
              <a:buFontTx/>
              <a:buBlip>
                <a:blip r:embed="rId3"/>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38993397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Half Picture Background -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userDrawn="1"/>
        </p:nvSpPr>
        <p:spPr>
          <a:xfrm>
            <a:off x="0" y="0"/>
            <a:ext cx="4114800" cy="68532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1"/>
          </p:nvPr>
        </p:nvSpPr>
        <p:spPr>
          <a:xfrm>
            <a:off x="4114800" y="4168774"/>
            <a:ext cx="5029200" cy="2689225"/>
          </a:xfrm>
          <a:custGeom>
            <a:avLst/>
            <a:gdLst>
              <a:gd name="connsiteX0" fmla="*/ 0 w 5029200"/>
              <a:gd name="connsiteY0" fmla="*/ 0 h 2689225"/>
              <a:gd name="connsiteX1" fmla="*/ 5029200 w 5029200"/>
              <a:gd name="connsiteY1" fmla="*/ 0 h 2689225"/>
              <a:gd name="connsiteX2" fmla="*/ 5029200 w 5029200"/>
              <a:gd name="connsiteY2" fmla="*/ 2689225 h 2689225"/>
              <a:gd name="connsiteX3" fmla="*/ 0 w 5029200"/>
              <a:gd name="connsiteY3" fmla="*/ 2689225 h 2689225"/>
              <a:gd name="connsiteX4" fmla="*/ 0 w 5029200"/>
              <a:gd name="connsiteY4" fmla="*/ 0 h 2689225"/>
              <a:gd name="connsiteX0" fmla="*/ 0 w 5029200"/>
              <a:gd name="connsiteY0" fmla="*/ 0 h 2689225"/>
              <a:gd name="connsiteX1" fmla="*/ 5029200 w 5029200"/>
              <a:gd name="connsiteY1" fmla="*/ 0 h 2689225"/>
              <a:gd name="connsiteX2" fmla="*/ 5029200 w 5029200"/>
              <a:gd name="connsiteY2" fmla="*/ 2689225 h 2689225"/>
              <a:gd name="connsiteX3" fmla="*/ 499110 w 5029200"/>
              <a:gd name="connsiteY3" fmla="*/ 2689225 h 2689225"/>
              <a:gd name="connsiteX4" fmla="*/ 0 w 5029200"/>
              <a:gd name="connsiteY4" fmla="*/ 0 h 268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00" h="2689225">
                <a:moveTo>
                  <a:pt x="0" y="0"/>
                </a:moveTo>
                <a:lnTo>
                  <a:pt x="5029200" y="0"/>
                </a:lnTo>
                <a:lnTo>
                  <a:pt x="5029200" y="2689225"/>
                </a:lnTo>
                <a:lnTo>
                  <a:pt x="499110" y="2689225"/>
                </a:lnTo>
                <a:lnTo>
                  <a:pt x="0" y="0"/>
                </a:lnTo>
                <a:close/>
              </a:path>
            </a:pathLst>
          </a:custGeom>
        </p:spPr>
        <p:txBody>
          <a:bodyPr anchor="ctr"/>
          <a:lstStyle>
            <a:lvl1pPr algn="ctr">
              <a:defRPr sz="2000">
                <a:solidFill>
                  <a:schemeClr val="bg1">
                    <a:lumMod val="95000"/>
                  </a:schemeClr>
                </a:solidFill>
                <a:latin typeface="+mj-lt"/>
              </a:defRPr>
            </a:lvl1pPr>
          </a:lstStyle>
          <a:p>
            <a:r>
              <a:rPr lang="en-US" dirty="0" smtClean="0"/>
              <a:t>Click icon to add picture</a:t>
            </a:r>
            <a:endParaRPr lang="en-US" dirty="0"/>
          </a:p>
        </p:txBody>
      </p:sp>
      <p:grpSp>
        <p:nvGrpSpPr>
          <p:cNvPr id="4" name="Group 4"/>
          <p:cNvGrpSpPr>
            <a:grpSpLocks noChangeAspect="1"/>
          </p:cNvGrpSpPr>
          <p:nvPr userDrawn="1"/>
        </p:nvGrpSpPr>
        <p:grpSpPr bwMode="auto">
          <a:xfrm>
            <a:off x="3338514" y="0"/>
            <a:ext cx="5808664" cy="6853238"/>
            <a:chOff x="2103" y="0"/>
            <a:chExt cx="3659" cy="4317"/>
          </a:xfrm>
        </p:grpSpPr>
        <p:sp>
          <p:nvSpPr>
            <p:cNvPr id="7" name="Freeform 5"/>
            <p:cNvSpPr>
              <a:spLocks/>
            </p:cNvSpPr>
            <p:nvPr userDrawn="1"/>
          </p:nvSpPr>
          <p:spPr bwMode="auto">
            <a:xfrm>
              <a:off x="2274" y="2626"/>
              <a:ext cx="398" cy="1691"/>
            </a:xfrm>
            <a:custGeom>
              <a:avLst/>
              <a:gdLst>
                <a:gd name="T0" fmla="*/ 398 w 398"/>
                <a:gd name="T1" fmla="*/ 0 h 1691"/>
                <a:gd name="T2" fmla="*/ 0 w 398"/>
                <a:gd name="T3" fmla="*/ 1691 h 1691"/>
                <a:gd name="T4" fmla="*/ 398 w 398"/>
                <a:gd name="T5" fmla="*/ 0 h 1691"/>
                <a:gd name="T6" fmla="*/ 398 w 398"/>
                <a:gd name="T7" fmla="*/ 0 h 1691"/>
              </a:gdLst>
              <a:ahLst/>
              <a:cxnLst>
                <a:cxn ang="0">
                  <a:pos x="T0" y="T1"/>
                </a:cxn>
                <a:cxn ang="0">
                  <a:pos x="T2" y="T3"/>
                </a:cxn>
                <a:cxn ang="0">
                  <a:pos x="T4" y="T5"/>
                </a:cxn>
                <a:cxn ang="0">
                  <a:pos x="T6" y="T7"/>
                </a:cxn>
              </a:cxnLst>
              <a:rect l="0" t="0" r="r" b="b"/>
              <a:pathLst>
                <a:path w="398" h="1691">
                  <a:moveTo>
                    <a:pt x="398" y="0"/>
                  </a:moveTo>
                  <a:lnTo>
                    <a:pt x="0" y="1691"/>
                  </a:lnTo>
                  <a:lnTo>
                    <a:pt x="398" y="0"/>
                  </a:lnTo>
                  <a:lnTo>
                    <a:pt x="398" y="0"/>
                  </a:lnTo>
                  <a:close/>
                </a:path>
              </a:pathLst>
            </a:custGeom>
            <a:solidFill>
              <a:srgbClr val="0477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userDrawn="1"/>
          </p:nvSpPr>
          <p:spPr bwMode="auto">
            <a:xfrm>
              <a:off x="2194" y="2626"/>
              <a:ext cx="711" cy="1691"/>
            </a:xfrm>
            <a:custGeom>
              <a:avLst/>
              <a:gdLst>
                <a:gd name="T0" fmla="*/ 711 w 711"/>
                <a:gd name="T1" fmla="*/ 1691 h 1691"/>
                <a:gd name="T2" fmla="*/ 0 w 711"/>
                <a:gd name="T3" fmla="*/ 1691 h 1691"/>
                <a:gd name="T4" fmla="*/ 398 w 711"/>
                <a:gd name="T5" fmla="*/ 0 h 1691"/>
                <a:gd name="T6" fmla="*/ 711 w 711"/>
                <a:gd name="T7" fmla="*/ 1691 h 1691"/>
              </a:gdLst>
              <a:ahLst/>
              <a:cxnLst>
                <a:cxn ang="0">
                  <a:pos x="T0" y="T1"/>
                </a:cxn>
                <a:cxn ang="0">
                  <a:pos x="T2" y="T3"/>
                </a:cxn>
                <a:cxn ang="0">
                  <a:pos x="T4" y="T5"/>
                </a:cxn>
                <a:cxn ang="0">
                  <a:pos x="T6" y="T7"/>
                </a:cxn>
              </a:cxnLst>
              <a:rect l="0" t="0" r="r" b="b"/>
              <a:pathLst>
                <a:path w="711" h="1691">
                  <a:moveTo>
                    <a:pt x="711" y="1691"/>
                  </a:moveTo>
                  <a:lnTo>
                    <a:pt x="0" y="1691"/>
                  </a:lnTo>
                  <a:lnTo>
                    <a:pt x="398" y="0"/>
                  </a:lnTo>
                  <a:lnTo>
                    <a:pt x="711" y="1691"/>
                  </a:lnTo>
                  <a:close/>
                </a:path>
              </a:pathLst>
            </a:custGeom>
            <a:solidFill>
              <a:srgbClr val="007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7"/>
            <p:cNvSpPr>
              <a:spLocks noChangeArrowheads="1"/>
            </p:cNvSpPr>
            <p:nvPr userDrawn="1"/>
          </p:nvSpPr>
          <p:spPr bwMode="auto">
            <a:xfrm>
              <a:off x="5761" y="0"/>
              <a:ext cx="1" cy="4317"/>
            </a:xfrm>
            <a:prstGeom prst="rect">
              <a:avLst/>
            </a:prstGeom>
            <a:solidFill>
              <a:srgbClr val="0477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userDrawn="1"/>
          </p:nvSpPr>
          <p:spPr bwMode="auto">
            <a:xfrm>
              <a:off x="2672" y="0"/>
              <a:ext cx="615" cy="2626"/>
            </a:xfrm>
            <a:custGeom>
              <a:avLst/>
              <a:gdLst>
                <a:gd name="T0" fmla="*/ 0 w 615"/>
                <a:gd name="T1" fmla="*/ 2626 h 2626"/>
                <a:gd name="T2" fmla="*/ 615 w 615"/>
                <a:gd name="T3" fmla="*/ 0 h 2626"/>
                <a:gd name="T4" fmla="*/ 615 w 615"/>
                <a:gd name="T5" fmla="*/ 0 h 2626"/>
                <a:gd name="T6" fmla="*/ 0 w 615"/>
                <a:gd name="T7" fmla="*/ 2626 h 2626"/>
                <a:gd name="T8" fmla="*/ 0 w 615"/>
                <a:gd name="T9" fmla="*/ 2626 h 2626"/>
              </a:gdLst>
              <a:ahLst/>
              <a:cxnLst>
                <a:cxn ang="0">
                  <a:pos x="T0" y="T1"/>
                </a:cxn>
                <a:cxn ang="0">
                  <a:pos x="T2" y="T3"/>
                </a:cxn>
                <a:cxn ang="0">
                  <a:pos x="T4" y="T5"/>
                </a:cxn>
                <a:cxn ang="0">
                  <a:pos x="T6" y="T7"/>
                </a:cxn>
                <a:cxn ang="0">
                  <a:pos x="T8" y="T9"/>
                </a:cxn>
              </a:cxnLst>
              <a:rect l="0" t="0" r="r" b="b"/>
              <a:pathLst>
                <a:path w="615" h="2626">
                  <a:moveTo>
                    <a:pt x="0" y="2626"/>
                  </a:moveTo>
                  <a:lnTo>
                    <a:pt x="615" y="0"/>
                  </a:lnTo>
                  <a:lnTo>
                    <a:pt x="615" y="0"/>
                  </a:lnTo>
                  <a:lnTo>
                    <a:pt x="0" y="2626"/>
                  </a:lnTo>
                  <a:lnTo>
                    <a:pt x="0" y="2626"/>
                  </a:lnTo>
                  <a:close/>
                </a:path>
              </a:pathLst>
            </a:custGeom>
            <a:solidFill>
              <a:srgbClr val="0477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userDrawn="1"/>
          </p:nvSpPr>
          <p:spPr bwMode="auto">
            <a:xfrm>
              <a:off x="2103" y="0"/>
              <a:ext cx="1104" cy="2626"/>
            </a:xfrm>
            <a:custGeom>
              <a:avLst/>
              <a:gdLst>
                <a:gd name="T0" fmla="*/ 0 w 1104"/>
                <a:gd name="T1" fmla="*/ 0 h 2626"/>
                <a:gd name="T2" fmla="*/ 1104 w 1104"/>
                <a:gd name="T3" fmla="*/ 0 h 2626"/>
                <a:gd name="T4" fmla="*/ 489 w 1104"/>
                <a:gd name="T5" fmla="*/ 2626 h 2626"/>
                <a:gd name="T6" fmla="*/ 0 w 1104"/>
                <a:gd name="T7" fmla="*/ 0 h 2626"/>
              </a:gdLst>
              <a:ahLst/>
              <a:cxnLst>
                <a:cxn ang="0">
                  <a:pos x="T0" y="T1"/>
                </a:cxn>
                <a:cxn ang="0">
                  <a:pos x="T2" y="T3"/>
                </a:cxn>
                <a:cxn ang="0">
                  <a:pos x="T4" y="T5"/>
                </a:cxn>
                <a:cxn ang="0">
                  <a:pos x="T6" y="T7"/>
                </a:cxn>
              </a:cxnLst>
              <a:rect l="0" t="0" r="r" b="b"/>
              <a:pathLst>
                <a:path w="1104" h="2626">
                  <a:moveTo>
                    <a:pt x="0" y="0"/>
                  </a:moveTo>
                  <a:lnTo>
                    <a:pt x="1104" y="0"/>
                  </a:lnTo>
                  <a:lnTo>
                    <a:pt x="489" y="2626"/>
                  </a:lnTo>
                  <a:lnTo>
                    <a:pt x="0" y="0"/>
                  </a:lnTo>
                  <a:close/>
                </a:path>
              </a:pathLst>
            </a:custGeom>
            <a:gradFill>
              <a:gsLst>
                <a:gs pos="100000">
                  <a:srgbClr val="298D5A"/>
                </a:gs>
                <a:gs pos="72000">
                  <a:srgbClr val="007B91"/>
                </a:gs>
                <a:gs pos="0">
                  <a:srgbClr val="005590"/>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Text Placeholder 14"/>
          <p:cNvSpPr>
            <a:spLocks noGrp="1"/>
          </p:cNvSpPr>
          <p:nvPr>
            <p:ph type="body" sz="quarter" idx="15"/>
          </p:nvPr>
        </p:nvSpPr>
        <p:spPr>
          <a:xfrm>
            <a:off x="0" y="3200400"/>
            <a:ext cx="3670300" cy="2520950"/>
          </a:xfrm>
          <a:prstGeom prst="rect">
            <a:avLst/>
          </a:prstGeom>
        </p:spPr>
        <p:txBody>
          <a:bodyPr lIns="320040" tIns="0" rIns="320040" bIns="0"/>
          <a:lstStyle>
            <a:lvl1pPr marL="0" indent="0">
              <a:buFontTx/>
              <a:buNone/>
              <a:defRPr sz="2400">
                <a:solidFill>
                  <a:schemeClr val="bg1"/>
                </a:solidFill>
                <a:latin typeface="+mj-lt"/>
              </a:defRPr>
            </a:lvl1pPr>
            <a:lvl2pPr marL="274320" indent="0">
              <a:buFontTx/>
              <a:buNone/>
              <a:defRPr sz="2000">
                <a:solidFill>
                  <a:schemeClr val="bg1"/>
                </a:solidFill>
                <a:latin typeface="+mj-lt"/>
              </a:defRPr>
            </a:lvl2pPr>
            <a:lvl3pPr marL="640080" indent="-182880">
              <a:buFont typeface="Arial" panose="020B0604020202020204" pitchFamily="34" charset="0"/>
              <a:buChar char="•"/>
              <a:defRPr sz="1800">
                <a:solidFill>
                  <a:schemeClr val="bg1"/>
                </a:solidFill>
                <a:latin typeface="+mj-lt"/>
              </a:defRPr>
            </a:lvl3pPr>
            <a:lvl4pPr>
              <a:defRPr sz="2400">
                <a:solidFill>
                  <a:schemeClr val="bg1"/>
                </a:solidFill>
              </a:defRPr>
            </a:lvl4pPr>
            <a:lvl5pPr>
              <a:defRPr sz="2400">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23" name="Text Placeholder 5"/>
          <p:cNvSpPr>
            <a:spLocks noGrp="1"/>
          </p:cNvSpPr>
          <p:nvPr>
            <p:ph type="body" sz="quarter" idx="14" hasCustomPrompt="1"/>
          </p:nvPr>
        </p:nvSpPr>
        <p:spPr>
          <a:xfrm>
            <a:off x="0" y="1978025"/>
            <a:ext cx="3670300" cy="3743325"/>
          </a:xfrm>
          <a:prstGeom prst="rect">
            <a:avLst/>
          </a:prstGeom>
          <a:noFill/>
        </p:spPr>
        <p:txBody>
          <a:bodyPr lIns="320040" tIns="228600" rIns="320040" bIns="228600"/>
          <a:lstStyle>
            <a:lvl1pPr>
              <a:defRPr sz="2800" cap="none" baseline="0">
                <a:solidFill>
                  <a:srgbClr val="77C5D5"/>
                </a:solidFill>
                <a:latin typeface="+mj-lt"/>
              </a:defRPr>
            </a:lvl1pPr>
            <a:lvl2pPr marL="0" indent="-182880">
              <a:buFontTx/>
              <a:buBlip>
                <a:blip r:embed="rId3"/>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dirty="0" smtClean="0"/>
              <a:t>Click to edit master text styles</a:t>
            </a:r>
          </a:p>
        </p:txBody>
      </p:sp>
      <p:sp>
        <p:nvSpPr>
          <p:cNvPr id="12" name="Picture Placeholder 2"/>
          <p:cNvSpPr>
            <a:spLocks noGrp="1"/>
          </p:cNvSpPr>
          <p:nvPr>
            <p:ph type="pic" sz="quarter" idx="16"/>
          </p:nvPr>
        </p:nvSpPr>
        <p:spPr>
          <a:xfrm>
            <a:off x="4109400" y="-2540"/>
            <a:ext cx="5033010" cy="4171315"/>
          </a:xfrm>
          <a:custGeom>
            <a:avLst/>
            <a:gdLst>
              <a:gd name="connsiteX0" fmla="*/ 0 w 5029200"/>
              <a:gd name="connsiteY0" fmla="*/ 0 h 2689225"/>
              <a:gd name="connsiteX1" fmla="*/ 5029200 w 5029200"/>
              <a:gd name="connsiteY1" fmla="*/ 0 h 2689225"/>
              <a:gd name="connsiteX2" fmla="*/ 5029200 w 5029200"/>
              <a:gd name="connsiteY2" fmla="*/ 2689225 h 2689225"/>
              <a:gd name="connsiteX3" fmla="*/ 0 w 5029200"/>
              <a:gd name="connsiteY3" fmla="*/ 2689225 h 2689225"/>
              <a:gd name="connsiteX4" fmla="*/ 0 w 5029200"/>
              <a:gd name="connsiteY4" fmla="*/ 0 h 2689225"/>
              <a:gd name="connsiteX0" fmla="*/ 0 w 5029200"/>
              <a:gd name="connsiteY0" fmla="*/ 0 h 2689225"/>
              <a:gd name="connsiteX1" fmla="*/ 5029200 w 5029200"/>
              <a:gd name="connsiteY1" fmla="*/ 0 h 2689225"/>
              <a:gd name="connsiteX2" fmla="*/ 5029200 w 5029200"/>
              <a:gd name="connsiteY2" fmla="*/ 2689225 h 2689225"/>
              <a:gd name="connsiteX3" fmla="*/ 499110 w 5029200"/>
              <a:gd name="connsiteY3" fmla="*/ 2689225 h 2689225"/>
              <a:gd name="connsiteX4" fmla="*/ 0 w 5029200"/>
              <a:gd name="connsiteY4" fmla="*/ 0 h 2689225"/>
              <a:gd name="connsiteX0" fmla="*/ 464820 w 4530090"/>
              <a:gd name="connsiteY0" fmla="*/ 0 h 4167505"/>
              <a:gd name="connsiteX1" fmla="*/ 4530090 w 4530090"/>
              <a:gd name="connsiteY1" fmla="*/ 1478280 h 4167505"/>
              <a:gd name="connsiteX2" fmla="*/ 4530090 w 4530090"/>
              <a:gd name="connsiteY2" fmla="*/ 4167505 h 4167505"/>
              <a:gd name="connsiteX3" fmla="*/ 0 w 4530090"/>
              <a:gd name="connsiteY3" fmla="*/ 4167505 h 4167505"/>
              <a:gd name="connsiteX4" fmla="*/ 464820 w 4530090"/>
              <a:gd name="connsiteY4" fmla="*/ 0 h 4167505"/>
              <a:gd name="connsiteX0" fmla="*/ 464820 w 4530090"/>
              <a:gd name="connsiteY0" fmla="*/ 3810 h 4171315"/>
              <a:gd name="connsiteX1" fmla="*/ 4526280 w 4530090"/>
              <a:gd name="connsiteY1" fmla="*/ 0 h 4171315"/>
              <a:gd name="connsiteX2" fmla="*/ 4530090 w 4530090"/>
              <a:gd name="connsiteY2" fmla="*/ 4171315 h 4171315"/>
              <a:gd name="connsiteX3" fmla="*/ 0 w 4530090"/>
              <a:gd name="connsiteY3" fmla="*/ 4171315 h 4171315"/>
              <a:gd name="connsiteX4" fmla="*/ 464820 w 4530090"/>
              <a:gd name="connsiteY4" fmla="*/ 3810 h 4171315"/>
              <a:gd name="connsiteX0" fmla="*/ 967740 w 5033010"/>
              <a:gd name="connsiteY0" fmla="*/ 3810 h 4171315"/>
              <a:gd name="connsiteX1" fmla="*/ 5029200 w 5033010"/>
              <a:gd name="connsiteY1" fmla="*/ 0 h 4171315"/>
              <a:gd name="connsiteX2" fmla="*/ 5033010 w 5033010"/>
              <a:gd name="connsiteY2" fmla="*/ 4171315 h 4171315"/>
              <a:gd name="connsiteX3" fmla="*/ 0 w 5033010"/>
              <a:gd name="connsiteY3" fmla="*/ 4171315 h 4171315"/>
              <a:gd name="connsiteX4" fmla="*/ 967740 w 5033010"/>
              <a:gd name="connsiteY4" fmla="*/ 3810 h 417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3010" h="4171315">
                <a:moveTo>
                  <a:pt x="967740" y="3810"/>
                </a:moveTo>
                <a:lnTo>
                  <a:pt x="5029200" y="0"/>
                </a:lnTo>
                <a:lnTo>
                  <a:pt x="5033010" y="4171315"/>
                </a:lnTo>
                <a:lnTo>
                  <a:pt x="0" y="4171315"/>
                </a:lnTo>
                <a:lnTo>
                  <a:pt x="967740" y="3810"/>
                </a:lnTo>
                <a:close/>
              </a:path>
            </a:pathLst>
          </a:custGeom>
        </p:spPr>
        <p:txBody>
          <a:bodyPr anchor="ctr"/>
          <a:lstStyle>
            <a:lvl1pPr algn="ctr">
              <a:defRPr sz="2000" baseline="0">
                <a:solidFill>
                  <a:schemeClr val="bg1">
                    <a:lumMod val="95000"/>
                  </a:schemeClr>
                </a:solidFill>
                <a:latin typeface="+mj-lt"/>
              </a:defRPr>
            </a:lvl1pPr>
          </a:lstStyle>
          <a:p>
            <a:r>
              <a:rPr lang="en-US" dirty="0" smtClean="0"/>
              <a:t>Click icon to add picture</a:t>
            </a:r>
            <a:endParaRPr lang="en-US" dirty="0"/>
          </a:p>
        </p:txBody>
      </p:sp>
    </p:spTree>
    <p:extLst>
      <p:ext uri="{BB962C8B-B14F-4D97-AF65-F5344CB8AC3E}">
        <p14:creationId xmlns:p14="http://schemas.microsoft.com/office/powerpoint/2010/main" val="412660848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Half Picture Background -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338514" y="0"/>
            <a:ext cx="5808664" cy="6853238"/>
            <a:chOff x="2103" y="0"/>
            <a:chExt cx="3659" cy="4317"/>
          </a:xfrm>
        </p:grpSpPr>
        <p:sp>
          <p:nvSpPr>
            <p:cNvPr id="7" name="Freeform 5"/>
            <p:cNvSpPr>
              <a:spLocks/>
            </p:cNvSpPr>
            <p:nvPr userDrawn="1"/>
          </p:nvSpPr>
          <p:spPr bwMode="auto">
            <a:xfrm>
              <a:off x="2274" y="2626"/>
              <a:ext cx="398" cy="1691"/>
            </a:xfrm>
            <a:custGeom>
              <a:avLst/>
              <a:gdLst>
                <a:gd name="T0" fmla="*/ 398 w 398"/>
                <a:gd name="T1" fmla="*/ 0 h 1691"/>
                <a:gd name="T2" fmla="*/ 0 w 398"/>
                <a:gd name="T3" fmla="*/ 1691 h 1691"/>
                <a:gd name="T4" fmla="*/ 398 w 398"/>
                <a:gd name="T5" fmla="*/ 0 h 1691"/>
                <a:gd name="T6" fmla="*/ 398 w 398"/>
                <a:gd name="T7" fmla="*/ 0 h 1691"/>
              </a:gdLst>
              <a:ahLst/>
              <a:cxnLst>
                <a:cxn ang="0">
                  <a:pos x="T0" y="T1"/>
                </a:cxn>
                <a:cxn ang="0">
                  <a:pos x="T2" y="T3"/>
                </a:cxn>
                <a:cxn ang="0">
                  <a:pos x="T4" y="T5"/>
                </a:cxn>
                <a:cxn ang="0">
                  <a:pos x="T6" y="T7"/>
                </a:cxn>
              </a:cxnLst>
              <a:rect l="0" t="0" r="r" b="b"/>
              <a:pathLst>
                <a:path w="398" h="1691">
                  <a:moveTo>
                    <a:pt x="398" y="0"/>
                  </a:moveTo>
                  <a:lnTo>
                    <a:pt x="0" y="1691"/>
                  </a:lnTo>
                  <a:lnTo>
                    <a:pt x="398" y="0"/>
                  </a:lnTo>
                  <a:lnTo>
                    <a:pt x="398" y="0"/>
                  </a:lnTo>
                  <a:close/>
                </a:path>
              </a:pathLst>
            </a:custGeom>
            <a:solidFill>
              <a:srgbClr val="0477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userDrawn="1"/>
          </p:nvSpPr>
          <p:spPr bwMode="auto">
            <a:xfrm>
              <a:off x="2194" y="2626"/>
              <a:ext cx="711" cy="1691"/>
            </a:xfrm>
            <a:custGeom>
              <a:avLst/>
              <a:gdLst>
                <a:gd name="T0" fmla="*/ 711 w 711"/>
                <a:gd name="T1" fmla="*/ 1691 h 1691"/>
                <a:gd name="T2" fmla="*/ 0 w 711"/>
                <a:gd name="T3" fmla="*/ 1691 h 1691"/>
                <a:gd name="T4" fmla="*/ 398 w 711"/>
                <a:gd name="T5" fmla="*/ 0 h 1691"/>
                <a:gd name="T6" fmla="*/ 711 w 711"/>
                <a:gd name="T7" fmla="*/ 1691 h 1691"/>
              </a:gdLst>
              <a:ahLst/>
              <a:cxnLst>
                <a:cxn ang="0">
                  <a:pos x="T0" y="T1"/>
                </a:cxn>
                <a:cxn ang="0">
                  <a:pos x="T2" y="T3"/>
                </a:cxn>
                <a:cxn ang="0">
                  <a:pos x="T4" y="T5"/>
                </a:cxn>
                <a:cxn ang="0">
                  <a:pos x="T6" y="T7"/>
                </a:cxn>
              </a:cxnLst>
              <a:rect l="0" t="0" r="r" b="b"/>
              <a:pathLst>
                <a:path w="711" h="1691">
                  <a:moveTo>
                    <a:pt x="711" y="1691"/>
                  </a:moveTo>
                  <a:lnTo>
                    <a:pt x="0" y="1691"/>
                  </a:lnTo>
                  <a:lnTo>
                    <a:pt x="398" y="0"/>
                  </a:lnTo>
                  <a:lnTo>
                    <a:pt x="711" y="1691"/>
                  </a:lnTo>
                  <a:close/>
                </a:path>
              </a:pathLst>
            </a:custGeom>
            <a:solidFill>
              <a:srgbClr val="007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7"/>
            <p:cNvSpPr>
              <a:spLocks noChangeArrowheads="1"/>
            </p:cNvSpPr>
            <p:nvPr userDrawn="1"/>
          </p:nvSpPr>
          <p:spPr bwMode="auto">
            <a:xfrm>
              <a:off x="5761" y="0"/>
              <a:ext cx="1" cy="4317"/>
            </a:xfrm>
            <a:prstGeom prst="rect">
              <a:avLst/>
            </a:prstGeom>
            <a:solidFill>
              <a:srgbClr val="0477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userDrawn="1"/>
          </p:nvSpPr>
          <p:spPr bwMode="auto">
            <a:xfrm>
              <a:off x="2672" y="0"/>
              <a:ext cx="615" cy="2626"/>
            </a:xfrm>
            <a:custGeom>
              <a:avLst/>
              <a:gdLst>
                <a:gd name="T0" fmla="*/ 0 w 615"/>
                <a:gd name="T1" fmla="*/ 2626 h 2626"/>
                <a:gd name="T2" fmla="*/ 615 w 615"/>
                <a:gd name="T3" fmla="*/ 0 h 2626"/>
                <a:gd name="T4" fmla="*/ 615 w 615"/>
                <a:gd name="T5" fmla="*/ 0 h 2626"/>
                <a:gd name="T6" fmla="*/ 0 w 615"/>
                <a:gd name="T7" fmla="*/ 2626 h 2626"/>
                <a:gd name="T8" fmla="*/ 0 w 615"/>
                <a:gd name="T9" fmla="*/ 2626 h 2626"/>
              </a:gdLst>
              <a:ahLst/>
              <a:cxnLst>
                <a:cxn ang="0">
                  <a:pos x="T0" y="T1"/>
                </a:cxn>
                <a:cxn ang="0">
                  <a:pos x="T2" y="T3"/>
                </a:cxn>
                <a:cxn ang="0">
                  <a:pos x="T4" y="T5"/>
                </a:cxn>
                <a:cxn ang="0">
                  <a:pos x="T6" y="T7"/>
                </a:cxn>
                <a:cxn ang="0">
                  <a:pos x="T8" y="T9"/>
                </a:cxn>
              </a:cxnLst>
              <a:rect l="0" t="0" r="r" b="b"/>
              <a:pathLst>
                <a:path w="615" h="2626">
                  <a:moveTo>
                    <a:pt x="0" y="2626"/>
                  </a:moveTo>
                  <a:lnTo>
                    <a:pt x="615" y="0"/>
                  </a:lnTo>
                  <a:lnTo>
                    <a:pt x="615" y="0"/>
                  </a:lnTo>
                  <a:lnTo>
                    <a:pt x="0" y="2626"/>
                  </a:lnTo>
                  <a:lnTo>
                    <a:pt x="0" y="2626"/>
                  </a:lnTo>
                  <a:close/>
                </a:path>
              </a:pathLst>
            </a:custGeom>
            <a:solidFill>
              <a:srgbClr val="0477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userDrawn="1"/>
          </p:nvSpPr>
          <p:spPr bwMode="auto">
            <a:xfrm>
              <a:off x="2103" y="0"/>
              <a:ext cx="1104" cy="2626"/>
            </a:xfrm>
            <a:custGeom>
              <a:avLst/>
              <a:gdLst>
                <a:gd name="T0" fmla="*/ 0 w 1104"/>
                <a:gd name="T1" fmla="*/ 0 h 2626"/>
                <a:gd name="T2" fmla="*/ 1104 w 1104"/>
                <a:gd name="T3" fmla="*/ 0 h 2626"/>
                <a:gd name="T4" fmla="*/ 489 w 1104"/>
                <a:gd name="T5" fmla="*/ 2626 h 2626"/>
                <a:gd name="T6" fmla="*/ 0 w 1104"/>
                <a:gd name="T7" fmla="*/ 0 h 2626"/>
              </a:gdLst>
              <a:ahLst/>
              <a:cxnLst>
                <a:cxn ang="0">
                  <a:pos x="T0" y="T1"/>
                </a:cxn>
                <a:cxn ang="0">
                  <a:pos x="T2" y="T3"/>
                </a:cxn>
                <a:cxn ang="0">
                  <a:pos x="T4" y="T5"/>
                </a:cxn>
                <a:cxn ang="0">
                  <a:pos x="T6" y="T7"/>
                </a:cxn>
              </a:cxnLst>
              <a:rect l="0" t="0" r="r" b="b"/>
              <a:pathLst>
                <a:path w="1104" h="2626">
                  <a:moveTo>
                    <a:pt x="0" y="0"/>
                  </a:moveTo>
                  <a:lnTo>
                    <a:pt x="1104" y="0"/>
                  </a:lnTo>
                  <a:lnTo>
                    <a:pt x="489" y="2626"/>
                  </a:lnTo>
                  <a:lnTo>
                    <a:pt x="0" y="0"/>
                  </a:lnTo>
                  <a:close/>
                </a:path>
              </a:pathLst>
            </a:custGeom>
            <a:gradFill>
              <a:gsLst>
                <a:gs pos="100000">
                  <a:srgbClr val="298D5A"/>
                </a:gs>
                <a:gs pos="72000">
                  <a:srgbClr val="007B91"/>
                </a:gs>
                <a:gs pos="0">
                  <a:srgbClr val="005590"/>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 Placeholder 5"/>
          <p:cNvSpPr>
            <a:spLocks noGrp="1"/>
          </p:cNvSpPr>
          <p:nvPr>
            <p:ph type="body" sz="quarter" idx="12" hasCustomPrompt="1"/>
          </p:nvPr>
        </p:nvSpPr>
        <p:spPr>
          <a:xfrm>
            <a:off x="0" y="1978025"/>
            <a:ext cx="3670300" cy="3743325"/>
          </a:xfrm>
          <a:prstGeom prst="rect">
            <a:avLst/>
          </a:prstGeom>
          <a:noFill/>
        </p:spPr>
        <p:txBody>
          <a:bodyPr lIns="320040" tIns="228600" rIns="320040" bIns="228600"/>
          <a:lstStyle>
            <a:lvl1pPr>
              <a:defRPr sz="2800" cap="none" baseline="0">
                <a:solidFill>
                  <a:schemeClr val="accent1"/>
                </a:solidFill>
                <a:latin typeface="+mj-lt"/>
              </a:defRPr>
            </a:lvl1pPr>
            <a:lvl2pPr marL="0" indent="-182880">
              <a:buFontTx/>
              <a:buBlip>
                <a:blip r:embed="rId3"/>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dirty="0" smtClean="0"/>
              <a:t>Click to edit master text styles</a:t>
            </a:r>
          </a:p>
        </p:txBody>
      </p:sp>
      <p:sp>
        <p:nvSpPr>
          <p:cNvPr id="13" name="Text Placeholder 14"/>
          <p:cNvSpPr>
            <a:spLocks noGrp="1"/>
          </p:cNvSpPr>
          <p:nvPr>
            <p:ph type="body" sz="quarter" idx="13"/>
          </p:nvPr>
        </p:nvSpPr>
        <p:spPr>
          <a:xfrm>
            <a:off x="0" y="3200400"/>
            <a:ext cx="3670300" cy="2520950"/>
          </a:xfrm>
          <a:prstGeom prst="rect">
            <a:avLst/>
          </a:prstGeom>
        </p:spPr>
        <p:txBody>
          <a:bodyPr lIns="320040" tIns="0" rIns="320040" bIns="0"/>
          <a:lstStyle>
            <a:lvl1pPr marL="0" indent="0">
              <a:buFontTx/>
              <a:buNone/>
              <a:defRPr sz="2400">
                <a:solidFill>
                  <a:schemeClr val="accent5"/>
                </a:solidFill>
                <a:latin typeface="+mj-lt"/>
              </a:defRPr>
            </a:lvl1pPr>
            <a:lvl2pPr marL="274320" indent="0">
              <a:buFontTx/>
              <a:buNone/>
              <a:defRPr sz="2000">
                <a:solidFill>
                  <a:schemeClr val="accent5"/>
                </a:solidFill>
                <a:latin typeface="+mj-lt"/>
              </a:defRPr>
            </a:lvl2pPr>
            <a:lvl3pPr marL="640080" indent="-182880">
              <a:buFont typeface="Arial" panose="020B0604020202020204" pitchFamily="34" charset="0"/>
              <a:buChar char="•"/>
              <a:defRPr sz="1800">
                <a:solidFill>
                  <a:schemeClr val="accent5"/>
                </a:solidFill>
                <a:latin typeface="+mj-lt"/>
              </a:defRPr>
            </a:lvl3pPr>
            <a:lvl4pPr>
              <a:defRPr sz="2400">
                <a:solidFill>
                  <a:schemeClr val="bg1"/>
                </a:solidFill>
              </a:defRPr>
            </a:lvl4pPr>
            <a:lvl5pPr>
              <a:defRPr sz="2400">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14" name="Picture Placeholder 2"/>
          <p:cNvSpPr>
            <a:spLocks noGrp="1"/>
          </p:cNvSpPr>
          <p:nvPr>
            <p:ph type="pic" sz="quarter" idx="11"/>
          </p:nvPr>
        </p:nvSpPr>
        <p:spPr>
          <a:xfrm>
            <a:off x="4112948" y="-3702"/>
            <a:ext cx="5031051" cy="6861702"/>
          </a:xfrm>
          <a:custGeom>
            <a:avLst/>
            <a:gdLst>
              <a:gd name="connsiteX0" fmla="*/ 0 w 5029200"/>
              <a:gd name="connsiteY0" fmla="*/ 0 h 6858000"/>
              <a:gd name="connsiteX1" fmla="*/ 5029200 w 5029200"/>
              <a:gd name="connsiteY1" fmla="*/ 0 h 6858000"/>
              <a:gd name="connsiteX2" fmla="*/ 5029200 w 5029200"/>
              <a:gd name="connsiteY2" fmla="*/ 6858000 h 6858000"/>
              <a:gd name="connsiteX3" fmla="*/ 0 w 5029200"/>
              <a:gd name="connsiteY3" fmla="*/ 6858000 h 6858000"/>
              <a:gd name="connsiteX4" fmla="*/ 0 w 5029200"/>
              <a:gd name="connsiteY4" fmla="*/ 0 h 6858000"/>
              <a:gd name="connsiteX0" fmla="*/ 1851 w 5031051"/>
              <a:gd name="connsiteY0" fmla="*/ 0 h 6858000"/>
              <a:gd name="connsiteX1" fmla="*/ 5031051 w 5031051"/>
              <a:gd name="connsiteY1" fmla="*/ 0 h 6858000"/>
              <a:gd name="connsiteX2" fmla="*/ 5031051 w 5031051"/>
              <a:gd name="connsiteY2" fmla="*/ 6858000 h 6858000"/>
              <a:gd name="connsiteX3" fmla="*/ 1851 w 5031051"/>
              <a:gd name="connsiteY3" fmla="*/ 6858000 h 6858000"/>
              <a:gd name="connsiteX4" fmla="*/ 0 w 5031051"/>
              <a:gd name="connsiteY4" fmla="*/ 4146267 h 6858000"/>
              <a:gd name="connsiteX5" fmla="*/ 1851 w 5031051"/>
              <a:gd name="connsiteY5" fmla="*/ 0 h 6858000"/>
              <a:gd name="connsiteX0" fmla="*/ 964377 w 5031051"/>
              <a:gd name="connsiteY0" fmla="*/ 0 h 6861702"/>
              <a:gd name="connsiteX1" fmla="*/ 5031051 w 5031051"/>
              <a:gd name="connsiteY1" fmla="*/ 3702 h 6861702"/>
              <a:gd name="connsiteX2" fmla="*/ 5031051 w 5031051"/>
              <a:gd name="connsiteY2" fmla="*/ 6861702 h 6861702"/>
              <a:gd name="connsiteX3" fmla="*/ 1851 w 5031051"/>
              <a:gd name="connsiteY3" fmla="*/ 6861702 h 6861702"/>
              <a:gd name="connsiteX4" fmla="*/ 0 w 5031051"/>
              <a:gd name="connsiteY4" fmla="*/ 4149969 h 6861702"/>
              <a:gd name="connsiteX5" fmla="*/ 964377 w 5031051"/>
              <a:gd name="connsiteY5" fmla="*/ 0 h 6861702"/>
              <a:gd name="connsiteX0" fmla="*/ 964377 w 5031051"/>
              <a:gd name="connsiteY0" fmla="*/ 0 h 6861702"/>
              <a:gd name="connsiteX1" fmla="*/ 5031051 w 5031051"/>
              <a:gd name="connsiteY1" fmla="*/ 3702 h 6861702"/>
              <a:gd name="connsiteX2" fmla="*/ 5031051 w 5031051"/>
              <a:gd name="connsiteY2" fmla="*/ 6861702 h 6861702"/>
              <a:gd name="connsiteX3" fmla="*/ 497397 w 5031051"/>
              <a:gd name="connsiteY3" fmla="*/ 6861702 h 6861702"/>
              <a:gd name="connsiteX4" fmla="*/ 0 w 5031051"/>
              <a:gd name="connsiteY4" fmla="*/ 4149969 h 6861702"/>
              <a:gd name="connsiteX5" fmla="*/ 964377 w 5031051"/>
              <a:gd name="connsiteY5" fmla="*/ 0 h 686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1051" h="6861702">
                <a:moveTo>
                  <a:pt x="964377" y="0"/>
                </a:moveTo>
                <a:lnTo>
                  <a:pt x="5031051" y="3702"/>
                </a:lnTo>
                <a:lnTo>
                  <a:pt x="5031051" y="6861702"/>
                </a:lnTo>
                <a:lnTo>
                  <a:pt x="497397" y="6861702"/>
                </a:lnTo>
                <a:lnTo>
                  <a:pt x="0" y="4149969"/>
                </a:lnTo>
                <a:lnTo>
                  <a:pt x="964377" y="0"/>
                </a:lnTo>
                <a:close/>
              </a:path>
            </a:pathLst>
          </a:custGeom>
        </p:spPr>
        <p:txBody>
          <a:bodyPr tIns="2743200" anchor="t" anchorCtr="0"/>
          <a:lstStyle>
            <a:lvl1pPr algn="ctr">
              <a:defRPr sz="2000" baseline="0">
                <a:solidFill>
                  <a:schemeClr val="bg1">
                    <a:lumMod val="95000"/>
                  </a:schemeClr>
                </a:solidFill>
                <a:latin typeface="+mj-lt"/>
              </a:defRPr>
            </a:lvl1pPr>
          </a:lstStyle>
          <a:p>
            <a:r>
              <a:rPr lang="en-US" dirty="0" smtClean="0"/>
              <a:t>Click icon to add picture</a:t>
            </a:r>
            <a:endParaRPr lang="en-US" dirty="0"/>
          </a:p>
        </p:txBody>
      </p:sp>
    </p:spTree>
    <p:extLst>
      <p:ext uri="{BB962C8B-B14F-4D97-AF65-F5344CB8AC3E}">
        <p14:creationId xmlns:p14="http://schemas.microsoft.com/office/powerpoint/2010/main" val="12274599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2564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Full Picture Background -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0" y="-7"/>
            <a:ext cx="9144000" cy="1570094"/>
            <a:chOff x="0" y="-7"/>
            <a:chExt cx="9144000" cy="1226964"/>
          </a:xfrm>
        </p:grpSpPr>
        <p:sp>
          <p:nvSpPr>
            <p:cNvPr id="5" name="Isosceles Triangle 15"/>
            <p:cNvSpPr/>
            <p:nvPr userDrawn="1"/>
          </p:nvSpPr>
          <p:spPr>
            <a:xfrm flipH="1" flipV="1">
              <a:off x="4347556" y="-7"/>
              <a:ext cx="4796444" cy="931027"/>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298D5A">
                    <a:alpha val="99000"/>
                  </a:srgbClr>
                </a:gs>
                <a:gs pos="72000">
                  <a:srgbClr val="007B91">
                    <a:alpha val="90000"/>
                  </a:srgbClr>
                </a:gs>
                <a:gs pos="0">
                  <a:srgbClr val="00559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sp>
          <p:nvSpPr>
            <p:cNvPr id="6" name="Isosceles Triangle 15"/>
            <p:cNvSpPr/>
            <p:nvPr userDrawn="1"/>
          </p:nvSpPr>
          <p:spPr>
            <a:xfrm flipV="1">
              <a:off x="0" y="-4"/>
              <a:ext cx="9144000" cy="1226961"/>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004B87">
                    <a:alpha val="72000"/>
                  </a:srgbClr>
                </a:gs>
                <a:gs pos="0">
                  <a:srgbClr val="00559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grpSp>
      <p:sp>
        <p:nvSpPr>
          <p:cNvPr id="8" name="Picture Placeholder 2"/>
          <p:cNvSpPr>
            <a:spLocks noGrp="1"/>
          </p:cNvSpPr>
          <p:nvPr>
            <p:ph type="pic" sz="quarter" idx="11"/>
          </p:nvPr>
        </p:nvSpPr>
        <p:spPr>
          <a:xfrm>
            <a:off x="0" y="479659"/>
            <a:ext cx="9147875" cy="6364425"/>
          </a:xfrm>
          <a:custGeom>
            <a:avLst/>
            <a:gdLst>
              <a:gd name="connsiteX0" fmla="*/ 0 w 9144000"/>
              <a:gd name="connsiteY0" fmla="*/ 0 h 6103917"/>
              <a:gd name="connsiteX1" fmla="*/ 9144000 w 9144000"/>
              <a:gd name="connsiteY1" fmla="*/ 0 h 6103917"/>
              <a:gd name="connsiteX2" fmla="*/ 9144000 w 9144000"/>
              <a:gd name="connsiteY2" fmla="*/ 6103917 h 6103917"/>
              <a:gd name="connsiteX3" fmla="*/ 0 w 9144000"/>
              <a:gd name="connsiteY3" fmla="*/ 6103917 h 6103917"/>
              <a:gd name="connsiteX4" fmla="*/ 0 w 9144000"/>
              <a:gd name="connsiteY4" fmla="*/ 0 h 6103917"/>
              <a:gd name="connsiteX0" fmla="*/ 0 w 9144000"/>
              <a:gd name="connsiteY0" fmla="*/ 0 h 6103917"/>
              <a:gd name="connsiteX1" fmla="*/ 9144000 w 9144000"/>
              <a:gd name="connsiteY1" fmla="*/ 0 h 6103917"/>
              <a:gd name="connsiteX2" fmla="*/ 9144000 w 9144000"/>
              <a:gd name="connsiteY2" fmla="*/ 6103917 h 6103917"/>
              <a:gd name="connsiteX3" fmla="*/ 0 w 9144000"/>
              <a:gd name="connsiteY3" fmla="*/ 5494317 h 6103917"/>
              <a:gd name="connsiteX4" fmla="*/ 0 w 9144000"/>
              <a:gd name="connsiteY4" fmla="*/ 0 h 6103917"/>
              <a:gd name="connsiteX0" fmla="*/ 0 w 9147875"/>
              <a:gd name="connsiteY0" fmla="*/ 0 h 6851711"/>
              <a:gd name="connsiteX1" fmla="*/ 9144000 w 9147875"/>
              <a:gd name="connsiteY1" fmla="*/ 0 h 6851711"/>
              <a:gd name="connsiteX2" fmla="*/ 9147875 w 9147875"/>
              <a:gd name="connsiteY2" fmla="*/ 6851711 h 6851711"/>
              <a:gd name="connsiteX3" fmla="*/ 0 w 9147875"/>
              <a:gd name="connsiteY3" fmla="*/ 5494317 h 6851711"/>
              <a:gd name="connsiteX4" fmla="*/ 0 w 9147875"/>
              <a:gd name="connsiteY4" fmla="*/ 0 h 6851711"/>
              <a:gd name="connsiteX0" fmla="*/ 0 w 9147875"/>
              <a:gd name="connsiteY0" fmla="*/ 0 h 6851711"/>
              <a:gd name="connsiteX1" fmla="*/ 6253316 w 9147875"/>
              <a:gd name="connsiteY1" fmla="*/ 7 h 6851711"/>
              <a:gd name="connsiteX2" fmla="*/ 9144000 w 9147875"/>
              <a:gd name="connsiteY2" fmla="*/ 0 h 6851711"/>
              <a:gd name="connsiteX3" fmla="*/ 9147875 w 9147875"/>
              <a:gd name="connsiteY3" fmla="*/ 6851711 h 6851711"/>
              <a:gd name="connsiteX4" fmla="*/ 0 w 9147875"/>
              <a:gd name="connsiteY4" fmla="*/ 5494317 h 6851711"/>
              <a:gd name="connsiteX5" fmla="*/ 0 w 9147875"/>
              <a:gd name="connsiteY5" fmla="*/ 0 h 6851711"/>
              <a:gd name="connsiteX0" fmla="*/ 0 w 9147875"/>
              <a:gd name="connsiteY0" fmla="*/ 0 h 6851711"/>
              <a:gd name="connsiteX1" fmla="*/ 6282813 w 9147875"/>
              <a:gd name="connsiteY1" fmla="*/ 507351 h 6851711"/>
              <a:gd name="connsiteX2" fmla="*/ 9144000 w 9147875"/>
              <a:gd name="connsiteY2" fmla="*/ 0 h 6851711"/>
              <a:gd name="connsiteX3" fmla="*/ 9147875 w 9147875"/>
              <a:gd name="connsiteY3" fmla="*/ 6851711 h 6851711"/>
              <a:gd name="connsiteX4" fmla="*/ 0 w 9147875"/>
              <a:gd name="connsiteY4" fmla="*/ 5494317 h 6851711"/>
              <a:gd name="connsiteX5" fmla="*/ 0 w 9147875"/>
              <a:gd name="connsiteY5" fmla="*/ 0 h 6851711"/>
              <a:gd name="connsiteX0" fmla="*/ 0 w 9147875"/>
              <a:gd name="connsiteY0" fmla="*/ 0 h 6851711"/>
              <a:gd name="connsiteX1" fmla="*/ 6294279 w 9147875"/>
              <a:gd name="connsiteY1" fmla="*/ 487286 h 6851711"/>
              <a:gd name="connsiteX2" fmla="*/ 9144000 w 9147875"/>
              <a:gd name="connsiteY2" fmla="*/ 0 h 6851711"/>
              <a:gd name="connsiteX3" fmla="*/ 9147875 w 9147875"/>
              <a:gd name="connsiteY3" fmla="*/ 6851711 h 6851711"/>
              <a:gd name="connsiteX4" fmla="*/ 0 w 9147875"/>
              <a:gd name="connsiteY4" fmla="*/ 5494317 h 6851711"/>
              <a:gd name="connsiteX5" fmla="*/ 0 w 9147875"/>
              <a:gd name="connsiteY5" fmla="*/ 0 h 6851711"/>
              <a:gd name="connsiteX0" fmla="*/ 0 w 9147875"/>
              <a:gd name="connsiteY0" fmla="*/ 0 h 6851711"/>
              <a:gd name="connsiteX1" fmla="*/ 6305745 w 9147875"/>
              <a:gd name="connsiteY1" fmla="*/ 487286 h 6851711"/>
              <a:gd name="connsiteX2" fmla="*/ 9144000 w 9147875"/>
              <a:gd name="connsiteY2" fmla="*/ 0 h 6851711"/>
              <a:gd name="connsiteX3" fmla="*/ 9147875 w 9147875"/>
              <a:gd name="connsiteY3" fmla="*/ 6851711 h 6851711"/>
              <a:gd name="connsiteX4" fmla="*/ 0 w 9147875"/>
              <a:gd name="connsiteY4" fmla="*/ 5494317 h 6851711"/>
              <a:gd name="connsiteX5" fmla="*/ 0 w 9147875"/>
              <a:gd name="connsiteY5" fmla="*/ 0 h 6851711"/>
              <a:gd name="connsiteX0" fmla="*/ 0 w 9147875"/>
              <a:gd name="connsiteY0" fmla="*/ 0 h 6851711"/>
              <a:gd name="connsiteX1" fmla="*/ 6305745 w 9147875"/>
              <a:gd name="connsiteY1" fmla="*/ 487286 h 6851711"/>
              <a:gd name="connsiteX2" fmla="*/ 9144000 w 9147875"/>
              <a:gd name="connsiteY2" fmla="*/ 1173480 h 6851711"/>
              <a:gd name="connsiteX3" fmla="*/ 9147875 w 9147875"/>
              <a:gd name="connsiteY3" fmla="*/ 6851711 h 6851711"/>
              <a:gd name="connsiteX4" fmla="*/ 0 w 9147875"/>
              <a:gd name="connsiteY4" fmla="*/ 5494317 h 6851711"/>
              <a:gd name="connsiteX5" fmla="*/ 0 w 9147875"/>
              <a:gd name="connsiteY5" fmla="*/ 0 h 6851711"/>
              <a:gd name="connsiteX0" fmla="*/ 7620 w 9147875"/>
              <a:gd name="connsiteY0" fmla="*/ 1090054 h 6364425"/>
              <a:gd name="connsiteX1" fmla="*/ 6305745 w 9147875"/>
              <a:gd name="connsiteY1" fmla="*/ 0 h 6364425"/>
              <a:gd name="connsiteX2" fmla="*/ 9144000 w 9147875"/>
              <a:gd name="connsiteY2" fmla="*/ 686194 h 6364425"/>
              <a:gd name="connsiteX3" fmla="*/ 9147875 w 9147875"/>
              <a:gd name="connsiteY3" fmla="*/ 6364425 h 6364425"/>
              <a:gd name="connsiteX4" fmla="*/ 0 w 9147875"/>
              <a:gd name="connsiteY4" fmla="*/ 5007031 h 6364425"/>
              <a:gd name="connsiteX5" fmla="*/ 7620 w 9147875"/>
              <a:gd name="connsiteY5" fmla="*/ 1090054 h 636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7875" h="6364425">
                <a:moveTo>
                  <a:pt x="7620" y="1090054"/>
                </a:moveTo>
                <a:lnTo>
                  <a:pt x="6305745" y="0"/>
                </a:lnTo>
                <a:lnTo>
                  <a:pt x="9144000" y="686194"/>
                </a:lnTo>
                <a:cubicBezTo>
                  <a:pt x="9145292" y="2970098"/>
                  <a:pt x="9146583" y="4080521"/>
                  <a:pt x="9147875" y="6364425"/>
                </a:cubicBezTo>
                <a:lnTo>
                  <a:pt x="0" y="5007031"/>
                </a:lnTo>
                <a:lnTo>
                  <a:pt x="7620" y="1090054"/>
                </a:lnTo>
                <a:close/>
              </a:path>
            </a:pathLst>
          </a:custGeom>
        </p:spPr>
        <p:txBody>
          <a:bodyPr tIns="2743200" anchor="t" anchorCtr="1"/>
          <a:lstStyle>
            <a:lvl1pPr algn="ctr">
              <a:defRPr sz="2000" baseline="0">
                <a:solidFill>
                  <a:schemeClr val="bg1">
                    <a:lumMod val="95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280211161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Picture Background -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1"/>
            <a:ext cx="9144000" cy="5679582"/>
          </a:xfrm>
          <a:prstGeom prst="rect">
            <a:avLst/>
          </a:prstGeom>
        </p:spPr>
        <p:txBody>
          <a:bodyPr tIns="2194560" anchor="t" anchorCtr="1"/>
          <a:lstStyle>
            <a:lvl1pPr algn="ctr">
              <a:defRPr sz="2000" baseline="0">
                <a:solidFill>
                  <a:schemeClr val="bg1">
                    <a:lumMod val="95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351584379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Background with content - 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2"/>
          <p:cNvSpPr>
            <a:spLocks noGrp="1"/>
          </p:cNvSpPr>
          <p:nvPr>
            <p:ph type="pic" sz="quarter" idx="11"/>
          </p:nvPr>
        </p:nvSpPr>
        <p:spPr>
          <a:xfrm>
            <a:off x="3030" y="483616"/>
            <a:ext cx="9148431" cy="5238371"/>
          </a:xfrm>
          <a:custGeom>
            <a:avLst/>
            <a:gdLst>
              <a:gd name="connsiteX0" fmla="*/ 0 w 9144000"/>
              <a:gd name="connsiteY0" fmla="*/ 0 h 5739684"/>
              <a:gd name="connsiteX1" fmla="*/ 9144000 w 9144000"/>
              <a:gd name="connsiteY1" fmla="*/ 0 h 5739684"/>
              <a:gd name="connsiteX2" fmla="*/ 9144000 w 9144000"/>
              <a:gd name="connsiteY2" fmla="*/ 5739684 h 5739684"/>
              <a:gd name="connsiteX3" fmla="*/ 0 w 9144000"/>
              <a:gd name="connsiteY3" fmla="*/ 5739684 h 5739684"/>
              <a:gd name="connsiteX4" fmla="*/ 0 w 9144000"/>
              <a:gd name="connsiteY4" fmla="*/ 0 h 5739684"/>
              <a:gd name="connsiteX0" fmla="*/ 0 w 9144000"/>
              <a:gd name="connsiteY0" fmla="*/ 1 h 5739685"/>
              <a:gd name="connsiteX1" fmla="*/ 6293476 w 9144000"/>
              <a:gd name="connsiteY1" fmla="*/ 0 h 5739685"/>
              <a:gd name="connsiteX2" fmla="*/ 9144000 w 9144000"/>
              <a:gd name="connsiteY2" fmla="*/ 1 h 5739685"/>
              <a:gd name="connsiteX3" fmla="*/ 9144000 w 9144000"/>
              <a:gd name="connsiteY3" fmla="*/ 5739685 h 5739685"/>
              <a:gd name="connsiteX4" fmla="*/ 0 w 9144000"/>
              <a:gd name="connsiteY4" fmla="*/ 5739685 h 5739685"/>
              <a:gd name="connsiteX5" fmla="*/ 0 w 9144000"/>
              <a:gd name="connsiteY5" fmla="*/ 1 h 5739685"/>
              <a:gd name="connsiteX0" fmla="*/ 0 w 9144000"/>
              <a:gd name="connsiteY0" fmla="*/ 0 h 5739684"/>
              <a:gd name="connsiteX1" fmla="*/ 6403542 w 9144000"/>
              <a:gd name="connsiteY1" fmla="*/ 491066 h 5739684"/>
              <a:gd name="connsiteX2" fmla="*/ 9144000 w 9144000"/>
              <a:gd name="connsiteY2" fmla="*/ 0 h 5739684"/>
              <a:gd name="connsiteX3" fmla="*/ 9144000 w 9144000"/>
              <a:gd name="connsiteY3" fmla="*/ 5739684 h 5739684"/>
              <a:gd name="connsiteX4" fmla="*/ 0 w 9144000"/>
              <a:gd name="connsiteY4" fmla="*/ 5739684 h 5739684"/>
              <a:gd name="connsiteX5" fmla="*/ 0 w 9144000"/>
              <a:gd name="connsiteY5" fmla="*/ 0 h 5739684"/>
              <a:gd name="connsiteX0" fmla="*/ 0 w 9144000"/>
              <a:gd name="connsiteY0" fmla="*/ 0 h 5739684"/>
              <a:gd name="connsiteX1" fmla="*/ 6299039 w 9144000"/>
              <a:gd name="connsiteY1" fmla="*/ 494332 h 5739684"/>
              <a:gd name="connsiteX2" fmla="*/ 9144000 w 9144000"/>
              <a:gd name="connsiteY2" fmla="*/ 0 h 5739684"/>
              <a:gd name="connsiteX3" fmla="*/ 9144000 w 9144000"/>
              <a:gd name="connsiteY3" fmla="*/ 5739684 h 5739684"/>
              <a:gd name="connsiteX4" fmla="*/ 0 w 9144000"/>
              <a:gd name="connsiteY4" fmla="*/ 5739684 h 5739684"/>
              <a:gd name="connsiteX5" fmla="*/ 0 w 9144000"/>
              <a:gd name="connsiteY5" fmla="*/ 0 h 5739684"/>
              <a:gd name="connsiteX0" fmla="*/ 0 w 9144000"/>
              <a:gd name="connsiteY0" fmla="*/ 0 h 5739684"/>
              <a:gd name="connsiteX1" fmla="*/ 6299039 w 9144000"/>
              <a:gd name="connsiteY1" fmla="*/ 494332 h 5739684"/>
              <a:gd name="connsiteX2" fmla="*/ 9144000 w 9144000"/>
              <a:gd name="connsiteY2" fmla="*/ 1191985 h 5739684"/>
              <a:gd name="connsiteX3" fmla="*/ 9144000 w 9144000"/>
              <a:gd name="connsiteY3" fmla="*/ 5739684 h 5739684"/>
              <a:gd name="connsiteX4" fmla="*/ 0 w 9144000"/>
              <a:gd name="connsiteY4" fmla="*/ 5739684 h 5739684"/>
              <a:gd name="connsiteX5" fmla="*/ 0 w 9144000"/>
              <a:gd name="connsiteY5" fmla="*/ 0 h 5739684"/>
              <a:gd name="connsiteX0" fmla="*/ 0 w 9144000"/>
              <a:gd name="connsiteY0" fmla="*/ 0 h 5739684"/>
              <a:gd name="connsiteX1" fmla="*/ 6312102 w 9144000"/>
              <a:gd name="connsiteY1" fmla="*/ 484535 h 5739684"/>
              <a:gd name="connsiteX2" fmla="*/ 9144000 w 9144000"/>
              <a:gd name="connsiteY2" fmla="*/ 1191985 h 5739684"/>
              <a:gd name="connsiteX3" fmla="*/ 9144000 w 9144000"/>
              <a:gd name="connsiteY3" fmla="*/ 5739684 h 5739684"/>
              <a:gd name="connsiteX4" fmla="*/ 0 w 9144000"/>
              <a:gd name="connsiteY4" fmla="*/ 5739684 h 5739684"/>
              <a:gd name="connsiteX5" fmla="*/ 0 w 9144000"/>
              <a:gd name="connsiteY5" fmla="*/ 0 h 5739684"/>
              <a:gd name="connsiteX0" fmla="*/ 0 w 9147266"/>
              <a:gd name="connsiteY0" fmla="*/ 1079742 h 5255149"/>
              <a:gd name="connsiteX1" fmla="*/ 6315368 w 9147266"/>
              <a:gd name="connsiteY1" fmla="*/ 0 h 5255149"/>
              <a:gd name="connsiteX2" fmla="*/ 9147266 w 9147266"/>
              <a:gd name="connsiteY2" fmla="*/ 707450 h 5255149"/>
              <a:gd name="connsiteX3" fmla="*/ 9147266 w 9147266"/>
              <a:gd name="connsiteY3" fmla="*/ 5255149 h 5255149"/>
              <a:gd name="connsiteX4" fmla="*/ 3266 w 9147266"/>
              <a:gd name="connsiteY4" fmla="*/ 5255149 h 5255149"/>
              <a:gd name="connsiteX5" fmla="*/ 0 w 9147266"/>
              <a:gd name="connsiteY5" fmla="*/ 1079742 h 5255149"/>
              <a:gd name="connsiteX0" fmla="*/ 0 w 9147266"/>
              <a:gd name="connsiteY0" fmla="*/ 1062964 h 5238371"/>
              <a:gd name="connsiteX1" fmla="*/ 6306979 w 9147266"/>
              <a:gd name="connsiteY1" fmla="*/ 0 h 5238371"/>
              <a:gd name="connsiteX2" fmla="*/ 9147266 w 9147266"/>
              <a:gd name="connsiteY2" fmla="*/ 690672 h 5238371"/>
              <a:gd name="connsiteX3" fmla="*/ 9147266 w 9147266"/>
              <a:gd name="connsiteY3" fmla="*/ 5238371 h 5238371"/>
              <a:gd name="connsiteX4" fmla="*/ 3266 w 9147266"/>
              <a:gd name="connsiteY4" fmla="*/ 5238371 h 5238371"/>
              <a:gd name="connsiteX5" fmla="*/ 0 w 9147266"/>
              <a:gd name="connsiteY5" fmla="*/ 1062964 h 5238371"/>
              <a:gd name="connsiteX0" fmla="*/ 0 w 9151461"/>
              <a:gd name="connsiteY0" fmla="*/ 1062964 h 5238371"/>
              <a:gd name="connsiteX1" fmla="*/ 6306979 w 9151461"/>
              <a:gd name="connsiteY1" fmla="*/ 0 h 5238371"/>
              <a:gd name="connsiteX2" fmla="*/ 9151461 w 9151461"/>
              <a:gd name="connsiteY2" fmla="*/ 711645 h 5238371"/>
              <a:gd name="connsiteX3" fmla="*/ 9147266 w 9151461"/>
              <a:gd name="connsiteY3" fmla="*/ 5238371 h 5238371"/>
              <a:gd name="connsiteX4" fmla="*/ 3266 w 9151461"/>
              <a:gd name="connsiteY4" fmla="*/ 5238371 h 5238371"/>
              <a:gd name="connsiteX5" fmla="*/ 0 w 9151461"/>
              <a:gd name="connsiteY5" fmla="*/ 1062964 h 5238371"/>
              <a:gd name="connsiteX0" fmla="*/ 1165 w 9148431"/>
              <a:gd name="connsiteY0" fmla="*/ 1075547 h 5238371"/>
              <a:gd name="connsiteX1" fmla="*/ 6303949 w 9148431"/>
              <a:gd name="connsiteY1" fmla="*/ 0 h 5238371"/>
              <a:gd name="connsiteX2" fmla="*/ 9148431 w 9148431"/>
              <a:gd name="connsiteY2" fmla="*/ 711645 h 5238371"/>
              <a:gd name="connsiteX3" fmla="*/ 9144236 w 9148431"/>
              <a:gd name="connsiteY3" fmla="*/ 5238371 h 5238371"/>
              <a:gd name="connsiteX4" fmla="*/ 236 w 9148431"/>
              <a:gd name="connsiteY4" fmla="*/ 5238371 h 5238371"/>
              <a:gd name="connsiteX5" fmla="*/ 1165 w 9148431"/>
              <a:gd name="connsiteY5" fmla="*/ 1075547 h 523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8431" h="5238371">
                <a:moveTo>
                  <a:pt x="1165" y="1075547"/>
                </a:moveTo>
                <a:lnTo>
                  <a:pt x="6303949" y="0"/>
                </a:lnTo>
                <a:lnTo>
                  <a:pt x="9148431" y="711645"/>
                </a:lnTo>
                <a:cubicBezTo>
                  <a:pt x="9147033" y="2220554"/>
                  <a:pt x="9145634" y="3729462"/>
                  <a:pt x="9144236" y="5238371"/>
                </a:cubicBezTo>
                <a:lnTo>
                  <a:pt x="236" y="5238371"/>
                </a:lnTo>
                <a:cubicBezTo>
                  <a:pt x="-853" y="3846569"/>
                  <a:pt x="2254" y="2467349"/>
                  <a:pt x="1165" y="1075547"/>
                </a:cubicBezTo>
                <a:close/>
              </a:path>
            </a:pathLst>
          </a:custGeom>
        </p:spPr>
        <p:txBody>
          <a:bodyPr tIns="2468880" rIns="1188720"/>
          <a:lstStyle>
            <a:lvl1pPr algn="r">
              <a:defRPr sz="2000" baseline="0">
                <a:solidFill>
                  <a:schemeClr val="bg1">
                    <a:lumMod val="95000"/>
                  </a:schemeClr>
                </a:solidFill>
              </a:defRPr>
            </a:lvl1pPr>
          </a:lstStyle>
          <a:p>
            <a:r>
              <a:rPr lang="en-US" dirty="0" smtClean="0"/>
              <a:t>Click icon to add picture</a:t>
            </a:r>
            <a:endParaRPr lang="en-US" dirty="0"/>
          </a:p>
        </p:txBody>
      </p:sp>
      <p:sp>
        <p:nvSpPr>
          <p:cNvPr id="6" name="Text Placeholder 5"/>
          <p:cNvSpPr>
            <a:spLocks noGrp="1"/>
          </p:cNvSpPr>
          <p:nvPr>
            <p:ph type="body" sz="quarter" idx="12" hasCustomPrompt="1"/>
          </p:nvPr>
        </p:nvSpPr>
        <p:spPr>
          <a:xfrm>
            <a:off x="0" y="1978025"/>
            <a:ext cx="3670300" cy="3743325"/>
          </a:xfrm>
          <a:prstGeom prst="rect">
            <a:avLst/>
          </a:prstGeom>
          <a:solidFill>
            <a:schemeClr val="bg1">
              <a:alpha val="90000"/>
            </a:schemeClr>
          </a:solidFill>
        </p:spPr>
        <p:txBody>
          <a:bodyPr lIns="320040" tIns="228600" rIns="320040" bIns="228600"/>
          <a:lstStyle>
            <a:lvl1pPr>
              <a:defRPr sz="2800" cap="none" baseline="0">
                <a:solidFill>
                  <a:schemeClr val="accent1"/>
                </a:solidFill>
                <a:latin typeface="+mj-lt"/>
              </a:defRPr>
            </a:lvl1pPr>
            <a:lvl2pPr marL="0" indent="-182880">
              <a:buFontTx/>
              <a:buBlip>
                <a:blip r:embed="rId3"/>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dirty="0" smtClean="0"/>
              <a:t>Click to edit master text styles</a:t>
            </a:r>
          </a:p>
        </p:txBody>
      </p:sp>
      <p:sp>
        <p:nvSpPr>
          <p:cNvPr id="15" name="Text Placeholder 14"/>
          <p:cNvSpPr>
            <a:spLocks noGrp="1"/>
          </p:cNvSpPr>
          <p:nvPr>
            <p:ph type="body" sz="quarter" idx="13"/>
          </p:nvPr>
        </p:nvSpPr>
        <p:spPr>
          <a:xfrm>
            <a:off x="0" y="3200400"/>
            <a:ext cx="3670300" cy="2520950"/>
          </a:xfrm>
          <a:prstGeom prst="rect">
            <a:avLst/>
          </a:prstGeom>
        </p:spPr>
        <p:txBody>
          <a:bodyPr lIns="320040" tIns="0" rIns="320040" bIns="0"/>
          <a:lstStyle>
            <a:lvl1pPr marL="0" indent="0">
              <a:buFontTx/>
              <a:buNone/>
              <a:defRPr sz="2400">
                <a:solidFill>
                  <a:schemeClr val="accent5"/>
                </a:solidFill>
                <a:latin typeface="+mj-lt"/>
              </a:defRPr>
            </a:lvl1pPr>
            <a:lvl2pPr marL="274320" indent="0">
              <a:buFontTx/>
              <a:buNone/>
              <a:defRPr sz="2000">
                <a:solidFill>
                  <a:schemeClr val="accent5"/>
                </a:solidFill>
                <a:latin typeface="+mj-lt"/>
              </a:defRPr>
            </a:lvl2pPr>
            <a:lvl3pPr marL="640080" indent="-182880">
              <a:buFont typeface="Arial" panose="020B0604020202020204" pitchFamily="34" charset="0"/>
              <a:buChar char="•"/>
              <a:defRPr sz="1800">
                <a:solidFill>
                  <a:schemeClr val="accent5"/>
                </a:solidFill>
                <a:latin typeface="+mj-lt"/>
              </a:defRPr>
            </a:lvl3pPr>
            <a:lvl4pPr>
              <a:defRPr sz="2400">
                <a:solidFill>
                  <a:schemeClr val="bg1"/>
                </a:solidFill>
              </a:defRPr>
            </a:lvl4pPr>
            <a:lvl5pPr>
              <a:defRPr sz="2400">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p:txBody>
      </p:sp>
      <p:grpSp>
        <p:nvGrpSpPr>
          <p:cNvPr id="7" name="Group 6"/>
          <p:cNvGrpSpPr/>
          <p:nvPr userDrawn="1"/>
        </p:nvGrpSpPr>
        <p:grpSpPr>
          <a:xfrm>
            <a:off x="0" y="-7"/>
            <a:ext cx="9144000" cy="1570094"/>
            <a:chOff x="0" y="-7"/>
            <a:chExt cx="9144000" cy="1226964"/>
          </a:xfrm>
        </p:grpSpPr>
        <p:sp>
          <p:nvSpPr>
            <p:cNvPr id="8" name="Isosceles Triangle 15"/>
            <p:cNvSpPr/>
            <p:nvPr userDrawn="1"/>
          </p:nvSpPr>
          <p:spPr>
            <a:xfrm flipH="1" flipV="1">
              <a:off x="4347556" y="-7"/>
              <a:ext cx="4796444" cy="931027"/>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298D5A">
                    <a:alpha val="99000"/>
                  </a:srgbClr>
                </a:gs>
                <a:gs pos="72000">
                  <a:srgbClr val="007B91">
                    <a:alpha val="90000"/>
                  </a:srgbClr>
                </a:gs>
                <a:gs pos="0">
                  <a:srgbClr val="00559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sp>
          <p:nvSpPr>
            <p:cNvPr id="11" name="Isosceles Triangle 15"/>
            <p:cNvSpPr/>
            <p:nvPr userDrawn="1"/>
          </p:nvSpPr>
          <p:spPr>
            <a:xfrm flipV="1">
              <a:off x="0" y="-4"/>
              <a:ext cx="9144000" cy="1226961"/>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004B87">
                    <a:alpha val="72000"/>
                  </a:srgbClr>
                </a:gs>
                <a:gs pos="0">
                  <a:srgbClr val="00559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grpSp>
    </p:spTree>
    <p:extLst>
      <p:ext uri="{BB962C8B-B14F-4D97-AF65-F5344CB8AC3E}">
        <p14:creationId xmlns:p14="http://schemas.microsoft.com/office/powerpoint/2010/main" val="268764964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Picture Background - statistics 2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8" name="Group 7"/>
          <p:cNvGrpSpPr/>
          <p:nvPr userDrawn="1"/>
        </p:nvGrpSpPr>
        <p:grpSpPr>
          <a:xfrm flipV="1">
            <a:off x="0" y="3145912"/>
            <a:ext cx="9144000" cy="2549226"/>
            <a:chOff x="0" y="-7"/>
            <a:chExt cx="9144000" cy="1226964"/>
          </a:xfrm>
        </p:grpSpPr>
        <p:sp>
          <p:nvSpPr>
            <p:cNvPr id="11" name="Isosceles Triangle 15"/>
            <p:cNvSpPr/>
            <p:nvPr userDrawn="1"/>
          </p:nvSpPr>
          <p:spPr>
            <a:xfrm flipH="1" flipV="1">
              <a:off x="4347556" y="-7"/>
              <a:ext cx="4796444" cy="931027"/>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298D5A">
                    <a:alpha val="99000"/>
                  </a:srgbClr>
                </a:gs>
                <a:gs pos="72000">
                  <a:srgbClr val="007B91">
                    <a:alpha val="90000"/>
                  </a:srgbClr>
                </a:gs>
                <a:gs pos="0">
                  <a:srgbClr val="00559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sp>
          <p:nvSpPr>
            <p:cNvPr id="12" name="Isosceles Triangle 15"/>
            <p:cNvSpPr/>
            <p:nvPr userDrawn="1"/>
          </p:nvSpPr>
          <p:spPr>
            <a:xfrm flipV="1">
              <a:off x="0" y="-4"/>
              <a:ext cx="9144000" cy="1226961"/>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004B87">
                    <a:alpha val="72000"/>
                  </a:srgbClr>
                </a:gs>
                <a:gs pos="0">
                  <a:srgbClr val="00559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grpSp>
      <p:sp>
        <p:nvSpPr>
          <p:cNvPr id="3" name="Picture Placeholder 2"/>
          <p:cNvSpPr>
            <a:spLocks noGrp="1"/>
          </p:cNvSpPr>
          <p:nvPr>
            <p:ph type="pic" sz="quarter" idx="11"/>
          </p:nvPr>
        </p:nvSpPr>
        <p:spPr>
          <a:xfrm>
            <a:off x="0" y="0"/>
            <a:ext cx="9144000" cy="4900004"/>
          </a:xfrm>
          <a:custGeom>
            <a:avLst/>
            <a:gdLst>
              <a:gd name="connsiteX0" fmla="*/ 0 w 9144000"/>
              <a:gd name="connsiteY0" fmla="*/ 0 h 6103917"/>
              <a:gd name="connsiteX1" fmla="*/ 9144000 w 9144000"/>
              <a:gd name="connsiteY1" fmla="*/ 0 h 6103917"/>
              <a:gd name="connsiteX2" fmla="*/ 9144000 w 9144000"/>
              <a:gd name="connsiteY2" fmla="*/ 6103917 h 6103917"/>
              <a:gd name="connsiteX3" fmla="*/ 0 w 9144000"/>
              <a:gd name="connsiteY3" fmla="*/ 6103917 h 6103917"/>
              <a:gd name="connsiteX4" fmla="*/ 0 w 9144000"/>
              <a:gd name="connsiteY4" fmla="*/ 0 h 6103917"/>
              <a:gd name="connsiteX0" fmla="*/ 0 w 9144000"/>
              <a:gd name="connsiteY0" fmla="*/ 0 h 6111240"/>
              <a:gd name="connsiteX1" fmla="*/ 9144000 w 9144000"/>
              <a:gd name="connsiteY1" fmla="*/ 0 h 6111240"/>
              <a:gd name="connsiteX2" fmla="*/ 9144000 w 9144000"/>
              <a:gd name="connsiteY2" fmla="*/ 6103917 h 6111240"/>
              <a:gd name="connsiteX3" fmla="*/ 4610100 w 9144000"/>
              <a:gd name="connsiteY3" fmla="*/ 6111240 h 6111240"/>
              <a:gd name="connsiteX4" fmla="*/ 0 w 9144000"/>
              <a:gd name="connsiteY4" fmla="*/ 6103917 h 6111240"/>
              <a:gd name="connsiteX5" fmla="*/ 0 w 9144000"/>
              <a:gd name="connsiteY5" fmla="*/ 0 h 6111240"/>
              <a:gd name="connsiteX0" fmla="*/ 0 w 9144000"/>
              <a:gd name="connsiteY0" fmla="*/ 0 h 6103917"/>
              <a:gd name="connsiteX1" fmla="*/ 9144000 w 9144000"/>
              <a:gd name="connsiteY1" fmla="*/ 0 h 6103917"/>
              <a:gd name="connsiteX2" fmla="*/ 9144000 w 9144000"/>
              <a:gd name="connsiteY2" fmla="*/ 6103917 h 6103917"/>
              <a:gd name="connsiteX3" fmla="*/ 6313170 w 9144000"/>
              <a:gd name="connsiteY3" fmla="*/ 5048250 h 6103917"/>
              <a:gd name="connsiteX4" fmla="*/ 0 w 9144000"/>
              <a:gd name="connsiteY4" fmla="*/ 6103917 h 6103917"/>
              <a:gd name="connsiteX5" fmla="*/ 0 w 9144000"/>
              <a:gd name="connsiteY5" fmla="*/ 0 h 6103917"/>
              <a:gd name="connsiteX0" fmla="*/ 0 w 9147810"/>
              <a:gd name="connsiteY0" fmla="*/ 0 h 6103917"/>
              <a:gd name="connsiteX1" fmla="*/ 9144000 w 9147810"/>
              <a:gd name="connsiteY1" fmla="*/ 0 h 6103917"/>
              <a:gd name="connsiteX2" fmla="*/ 9147810 w 9147810"/>
              <a:gd name="connsiteY2" fmla="*/ 3810297 h 6103917"/>
              <a:gd name="connsiteX3" fmla="*/ 6313170 w 9147810"/>
              <a:gd name="connsiteY3" fmla="*/ 5048250 h 6103917"/>
              <a:gd name="connsiteX4" fmla="*/ 0 w 9147810"/>
              <a:gd name="connsiteY4" fmla="*/ 6103917 h 6103917"/>
              <a:gd name="connsiteX5" fmla="*/ 0 w 9147810"/>
              <a:gd name="connsiteY5" fmla="*/ 0 h 6103917"/>
              <a:gd name="connsiteX0" fmla="*/ 0 w 9147810"/>
              <a:gd name="connsiteY0" fmla="*/ 0 h 5048250"/>
              <a:gd name="connsiteX1" fmla="*/ 9144000 w 9147810"/>
              <a:gd name="connsiteY1" fmla="*/ 0 h 5048250"/>
              <a:gd name="connsiteX2" fmla="*/ 9147810 w 9147810"/>
              <a:gd name="connsiteY2" fmla="*/ 3810297 h 5048250"/>
              <a:gd name="connsiteX3" fmla="*/ 6313170 w 9147810"/>
              <a:gd name="connsiteY3" fmla="*/ 5048250 h 5048250"/>
              <a:gd name="connsiteX4" fmla="*/ 0 w 9147810"/>
              <a:gd name="connsiteY4" fmla="*/ 3154977 h 5048250"/>
              <a:gd name="connsiteX5" fmla="*/ 0 w 9147810"/>
              <a:gd name="connsiteY5" fmla="*/ 0 h 5048250"/>
              <a:gd name="connsiteX0" fmla="*/ 0 w 9147810"/>
              <a:gd name="connsiteY0" fmla="*/ 0 h 5050057"/>
              <a:gd name="connsiteX1" fmla="*/ 9144000 w 9147810"/>
              <a:gd name="connsiteY1" fmla="*/ 0 h 5050057"/>
              <a:gd name="connsiteX2" fmla="*/ 9147810 w 9147810"/>
              <a:gd name="connsiteY2" fmla="*/ 3810297 h 5050057"/>
              <a:gd name="connsiteX3" fmla="*/ 6313170 w 9147810"/>
              <a:gd name="connsiteY3" fmla="*/ 5050057 h 5050057"/>
              <a:gd name="connsiteX4" fmla="*/ 0 w 9147810"/>
              <a:gd name="connsiteY4" fmla="*/ 3154977 h 5050057"/>
              <a:gd name="connsiteX5" fmla="*/ 0 w 9147810"/>
              <a:gd name="connsiteY5" fmla="*/ 0 h 5050057"/>
              <a:gd name="connsiteX0" fmla="*/ 0 w 9147810"/>
              <a:gd name="connsiteY0" fmla="*/ 0 h 5050057"/>
              <a:gd name="connsiteX1" fmla="*/ 9144000 w 9147810"/>
              <a:gd name="connsiteY1" fmla="*/ 0 h 5050057"/>
              <a:gd name="connsiteX2" fmla="*/ 9147810 w 9147810"/>
              <a:gd name="connsiteY2" fmla="*/ 3810297 h 5050057"/>
              <a:gd name="connsiteX3" fmla="*/ 6313170 w 9147810"/>
              <a:gd name="connsiteY3" fmla="*/ 5050057 h 5050057"/>
              <a:gd name="connsiteX4" fmla="*/ 0 w 9147810"/>
              <a:gd name="connsiteY4" fmla="*/ 3249007 h 5050057"/>
              <a:gd name="connsiteX5" fmla="*/ 0 w 9147810"/>
              <a:gd name="connsiteY5" fmla="*/ 0 h 5050057"/>
              <a:gd name="connsiteX0" fmla="*/ 0 w 9144000"/>
              <a:gd name="connsiteY0" fmla="*/ 0 h 5050057"/>
              <a:gd name="connsiteX1" fmla="*/ 9144000 w 9144000"/>
              <a:gd name="connsiteY1" fmla="*/ 0 h 5050057"/>
              <a:gd name="connsiteX2" fmla="*/ 9139497 w 9144000"/>
              <a:gd name="connsiteY2" fmla="*/ 3887229 h 5050057"/>
              <a:gd name="connsiteX3" fmla="*/ 6313170 w 9144000"/>
              <a:gd name="connsiteY3" fmla="*/ 5050057 h 5050057"/>
              <a:gd name="connsiteX4" fmla="*/ 0 w 9144000"/>
              <a:gd name="connsiteY4" fmla="*/ 3249007 h 5050057"/>
              <a:gd name="connsiteX5" fmla="*/ 0 w 9144000"/>
              <a:gd name="connsiteY5" fmla="*/ 0 h 5050057"/>
              <a:gd name="connsiteX0" fmla="*/ 0 w 9144000"/>
              <a:gd name="connsiteY0" fmla="*/ 0 h 5038773"/>
              <a:gd name="connsiteX1" fmla="*/ 9144000 w 9144000"/>
              <a:gd name="connsiteY1" fmla="*/ 0 h 5038773"/>
              <a:gd name="connsiteX2" fmla="*/ 9139497 w 9144000"/>
              <a:gd name="connsiteY2" fmla="*/ 3887229 h 5038773"/>
              <a:gd name="connsiteX3" fmla="*/ 6309512 w 9144000"/>
              <a:gd name="connsiteY3" fmla="*/ 5038773 h 5038773"/>
              <a:gd name="connsiteX4" fmla="*/ 0 w 9144000"/>
              <a:gd name="connsiteY4" fmla="*/ 3249007 h 5038773"/>
              <a:gd name="connsiteX5" fmla="*/ 0 w 9144000"/>
              <a:gd name="connsiteY5" fmla="*/ 0 h 503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038773">
                <a:moveTo>
                  <a:pt x="0" y="0"/>
                </a:moveTo>
                <a:lnTo>
                  <a:pt x="9144000" y="0"/>
                </a:lnTo>
                <a:lnTo>
                  <a:pt x="9139497" y="3887229"/>
                </a:lnTo>
                <a:lnTo>
                  <a:pt x="6309512" y="5038773"/>
                </a:lnTo>
                <a:lnTo>
                  <a:pt x="0" y="3249007"/>
                </a:lnTo>
                <a:lnTo>
                  <a:pt x="0" y="0"/>
                </a:lnTo>
                <a:close/>
              </a:path>
            </a:pathLst>
          </a:custGeom>
        </p:spPr>
        <p:txBody>
          <a:bodyPr/>
          <a:lstStyle/>
          <a:p>
            <a:endParaRPr lang="en-US" dirty="0"/>
          </a:p>
        </p:txBody>
      </p:sp>
      <p:sp>
        <p:nvSpPr>
          <p:cNvPr id="6" name="Text Placeholder 5"/>
          <p:cNvSpPr>
            <a:spLocks noGrp="1"/>
          </p:cNvSpPr>
          <p:nvPr>
            <p:ph type="body" sz="quarter" idx="12" hasCustomPrompt="1"/>
          </p:nvPr>
        </p:nvSpPr>
        <p:spPr>
          <a:xfrm>
            <a:off x="0" y="4282025"/>
            <a:ext cx="5473701" cy="1439862"/>
          </a:xfrm>
          <a:prstGeom prst="rect">
            <a:avLst/>
          </a:prstGeom>
          <a:noFill/>
        </p:spPr>
        <p:txBody>
          <a:bodyPr lIns="320040" tIns="228600" rIns="320040" bIns="228600"/>
          <a:lstStyle>
            <a:lvl1pPr>
              <a:defRPr sz="2800" cap="none" baseline="0">
                <a:solidFill>
                  <a:srgbClr val="77C5D5"/>
                </a:solidFill>
                <a:latin typeface="+mj-lt"/>
              </a:defRPr>
            </a:lvl1pPr>
            <a:lvl2pPr marL="0" indent="-182880">
              <a:buFontTx/>
              <a:buBlip>
                <a:blip r:embed="rId3"/>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dirty="0" smtClean="0"/>
              <a:t>Click to edit master text styles</a:t>
            </a:r>
          </a:p>
        </p:txBody>
      </p:sp>
      <p:sp>
        <p:nvSpPr>
          <p:cNvPr id="15" name="Text Placeholder 14"/>
          <p:cNvSpPr>
            <a:spLocks noGrp="1"/>
          </p:cNvSpPr>
          <p:nvPr>
            <p:ph type="body" sz="quarter" idx="13"/>
          </p:nvPr>
        </p:nvSpPr>
        <p:spPr>
          <a:xfrm>
            <a:off x="971043" y="4910983"/>
            <a:ext cx="4502657" cy="571528"/>
          </a:xfrm>
          <a:prstGeom prst="rect">
            <a:avLst/>
          </a:prstGeom>
        </p:spPr>
        <p:txBody>
          <a:bodyPr lIns="0" tIns="0" rIns="320040" bIns="0" anchor="ctr"/>
          <a:lstStyle>
            <a:lvl1pPr marL="0" indent="0">
              <a:buFont typeface="Arial" panose="020B0604020202020204" pitchFamily="34" charset="0"/>
              <a:buNone/>
              <a:defRPr sz="2400" baseline="0">
                <a:solidFill>
                  <a:schemeClr val="bg1"/>
                </a:solidFill>
                <a:latin typeface="+mj-lt"/>
              </a:defRPr>
            </a:lvl1pPr>
            <a:lvl2pPr marL="457200" indent="-182880">
              <a:buFont typeface="Arial" panose="020B0604020202020204" pitchFamily="34" charset="0"/>
              <a:buChar char="•"/>
              <a:defRPr sz="1800">
                <a:solidFill>
                  <a:schemeClr val="bg1"/>
                </a:solidFill>
              </a:defRPr>
            </a:lvl2pPr>
            <a:lvl3pPr marL="640080" indent="-182880">
              <a:buFont typeface="Avenir LT Std 65 Medium" pitchFamily="34" charset="0"/>
              <a:buChar char="‐"/>
              <a:defRPr sz="16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edit Master text styles</a:t>
            </a:r>
          </a:p>
        </p:txBody>
      </p:sp>
      <p:sp>
        <p:nvSpPr>
          <p:cNvPr id="4" name="Text Placeholder 3"/>
          <p:cNvSpPr>
            <a:spLocks noGrp="1"/>
          </p:cNvSpPr>
          <p:nvPr>
            <p:ph type="body" sz="quarter" idx="14" hasCustomPrompt="1"/>
          </p:nvPr>
        </p:nvSpPr>
        <p:spPr>
          <a:xfrm>
            <a:off x="304800" y="4910983"/>
            <a:ext cx="892175" cy="549275"/>
          </a:xfrm>
          <a:prstGeom prst="rect">
            <a:avLst/>
          </a:prstGeom>
        </p:spPr>
        <p:txBody>
          <a:bodyPr lIns="0" tIns="0" rIns="0" bIns="0" anchor="ctr"/>
          <a:lstStyle>
            <a:lvl1pPr>
              <a:defRPr sz="4000">
                <a:solidFill>
                  <a:schemeClr val="accent2"/>
                </a:solidFill>
                <a:latin typeface="+mj-lt"/>
              </a:defRPr>
            </a:lvl1pPr>
          </a:lstStyle>
          <a:p>
            <a:pPr lvl="0"/>
            <a:r>
              <a:rPr lang="en-US" dirty="0" smtClean="0"/>
              <a:t>##</a:t>
            </a:r>
            <a:endParaRPr lang="en-US" dirty="0"/>
          </a:p>
        </p:txBody>
      </p:sp>
    </p:spTree>
    <p:extLst>
      <p:ext uri="{BB962C8B-B14F-4D97-AF65-F5344CB8AC3E}">
        <p14:creationId xmlns:p14="http://schemas.microsoft.com/office/powerpoint/2010/main" val="365224446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 Points -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55638" y="1191389"/>
            <a:ext cx="7874000" cy="671701"/>
          </a:xfrm>
          <a:prstGeom prst="rect">
            <a:avLst/>
          </a:prstGeom>
        </p:spPr>
        <p:txBody>
          <a:bodyPr lIns="0" tIns="0" rIns="0" bIns="0"/>
          <a:lstStyle>
            <a:lvl1pPr marL="0" indent="0" algn="l">
              <a:buSzPct val="110000"/>
              <a:buFont typeface="Arial" panose="020B0604020202020204" pitchFamily="34" charset="0"/>
              <a:buNone/>
              <a:defRPr sz="3200" b="1" cap="none" baseline="0">
                <a:solidFill>
                  <a:srgbClr val="004B87"/>
                </a:solidFill>
              </a:defRPr>
            </a:lvl1pPr>
          </a:lstStyle>
          <a:p>
            <a:r>
              <a:rPr lang="en-US" dirty="0" smtClean="0"/>
              <a:t>Bullet heading – sentence case</a:t>
            </a:r>
            <a:endParaRPr lang="en-US" dirty="0"/>
          </a:p>
        </p:txBody>
      </p:sp>
      <p:sp>
        <p:nvSpPr>
          <p:cNvPr id="12" name="Text Placeholder 11"/>
          <p:cNvSpPr>
            <a:spLocks noGrp="1"/>
          </p:cNvSpPr>
          <p:nvPr>
            <p:ph type="body" sz="quarter" idx="10"/>
          </p:nvPr>
        </p:nvSpPr>
        <p:spPr>
          <a:xfrm>
            <a:off x="655638" y="1958340"/>
            <a:ext cx="7874000" cy="3746480"/>
          </a:xfrm>
          <a:prstGeom prst="rect">
            <a:avLst/>
          </a:prstGeom>
        </p:spPr>
        <p:txBody>
          <a:bodyPr lIns="0" tIns="0" rIns="0" bIns="0"/>
          <a:lstStyle>
            <a:lvl1pPr marL="0" indent="0">
              <a:buFontTx/>
              <a:buNone/>
              <a:defRPr sz="2800">
                <a:solidFill>
                  <a:schemeClr val="tx1"/>
                </a:solidFill>
                <a:latin typeface="+mj-lt"/>
              </a:defRPr>
            </a:lvl1pPr>
            <a:lvl2pPr marL="640080" indent="-228600">
              <a:buFont typeface="Calibri" panose="020F0502020204030204" pitchFamily="34" charset="0"/>
              <a:buChar char="-"/>
              <a:defRPr sz="2400">
                <a:latin typeface="+mj-lt"/>
              </a:defRPr>
            </a:lvl2pPr>
            <a:lvl3pPr marL="914400" indent="-228600">
              <a:buFont typeface="Arial" panose="020B0604020202020204" pitchFamily="34" charset="0"/>
              <a:buChar char="•"/>
              <a:defRPr sz="2000">
                <a:latin typeface="+mj-lt"/>
              </a:defRPr>
            </a:lvl3pPr>
            <a:lvl4pPr marL="1188720" indent="-228600">
              <a:buFont typeface="Calibri" panose="020F0502020204030204" pitchFamily="34" charset="0"/>
              <a:buChar char="-"/>
              <a:defRPr sz="1800">
                <a:latin typeface="+mj-lt"/>
              </a:defRPr>
            </a:lvl4pPr>
            <a:lvl5pPr marL="1463040" indent="-228600">
              <a:buFont typeface="Arial" panose="020B0604020202020204" pitchFamily="34" charset="0"/>
              <a:buChar char="•"/>
              <a:defRPr sz="16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8"/>
          <p:cNvGrpSpPr/>
          <p:nvPr userDrawn="1"/>
        </p:nvGrpSpPr>
        <p:grpSpPr>
          <a:xfrm flipH="1">
            <a:off x="0" y="-7"/>
            <a:ext cx="9144000" cy="1570090"/>
            <a:chOff x="0" y="-7"/>
            <a:chExt cx="9144000" cy="1226961"/>
          </a:xfrm>
        </p:grpSpPr>
        <p:sp>
          <p:nvSpPr>
            <p:cNvPr id="10" name="Isosceles Triangle 15"/>
            <p:cNvSpPr/>
            <p:nvPr userDrawn="1"/>
          </p:nvSpPr>
          <p:spPr>
            <a:xfrm flipH="1" flipV="1">
              <a:off x="4347556" y="-7"/>
              <a:ext cx="4796444" cy="931027"/>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298D5A">
                    <a:alpha val="99000"/>
                  </a:srgbClr>
                </a:gs>
                <a:gs pos="72000">
                  <a:srgbClr val="007B91">
                    <a:alpha val="90000"/>
                  </a:srgbClr>
                </a:gs>
                <a:gs pos="0">
                  <a:srgbClr val="00559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sp>
          <p:nvSpPr>
            <p:cNvPr id="11" name="Isosceles Triangle 15"/>
            <p:cNvSpPr/>
            <p:nvPr userDrawn="1"/>
          </p:nvSpPr>
          <p:spPr>
            <a:xfrm flipV="1">
              <a:off x="0" y="-7"/>
              <a:ext cx="9144000" cy="1226961"/>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004B87">
                    <a:alpha val="72000"/>
                  </a:srgbClr>
                </a:gs>
                <a:gs pos="0">
                  <a:srgbClr val="00559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grpSp>
    </p:spTree>
    <p:extLst>
      <p:ext uri="{BB962C8B-B14F-4D97-AF65-F5344CB8AC3E}">
        <p14:creationId xmlns:p14="http://schemas.microsoft.com/office/powerpoint/2010/main" val="9923273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Bullet Points -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55638" y="1191389"/>
            <a:ext cx="7874000" cy="942211"/>
          </a:xfrm>
          <a:prstGeom prst="rect">
            <a:avLst/>
          </a:prstGeom>
        </p:spPr>
        <p:txBody>
          <a:bodyPr lIns="0" tIns="0" rIns="0" bIns="0"/>
          <a:lstStyle>
            <a:lvl1pPr marL="0" indent="0" algn="l">
              <a:buSzPct val="110000"/>
              <a:buFont typeface="Arial" panose="020B0604020202020204" pitchFamily="34" charset="0"/>
              <a:buNone/>
              <a:defRPr sz="3200" b="1" cap="none" baseline="0">
                <a:solidFill>
                  <a:srgbClr val="004B87"/>
                </a:solidFill>
              </a:defRPr>
            </a:lvl1pPr>
          </a:lstStyle>
          <a:p>
            <a:r>
              <a:rPr lang="en-US" dirty="0" smtClean="0"/>
              <a:t>Bullet heading – sentence case</a:t>
            </a:r>
            <a:endParaRPr lang="en-US" dirty="0"/>
          </a:p>
        </p:txBody>
      </p:sp>
      <p:grpSp>
        <p:nvGrpSpPr>
          <p:cNvPr id="9" name="Group 8"/>
          <p:cNvGrpSpPr/>
          <p:nvPr userDrawn="1"/>
        </p:nvGrpSpPr>
        <p:grpSpPr>
          <a:xfrm flipH="1">
            <a:off x="0" y="-7"/>
            <a:ext cx="9144000" cy="1570090"/>
            <a:chOff x="0" y="-7"/>
            <a:chExt cx="9144000" cy="1226961"/>
          </a:xfrm>
        </p:grpSpPr>
        <p:sp>
          <p:nvSpPr>
            <p:cNvPr id="10" name="Isosceles Triangle 15"/>
            <p:cNvSpPr/>
            <p:nvPr userDrawn="1"/>
          </p:nvSpPr>
          <p:spPr>
            <a:xfrm flipH="1" flipV="1">
              <a:off x="4347556" y="-7"/>
              <a:ext cx="4796444" cy="931027"/>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298D5A">
                    <a:alpha val="99000"/>
                  </a:srgbClr>
                </a:gs>
                <a:gs pos="72000">
                  <a:srgbClr val="007B91">
                    <a:alpha val="90000"/>
                  </a:srgbClr>
                </a:gs>
                <a:gs pos="0">
                  <a:srgbClr val="00559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sp>
          <p:nvSpPr>
            <p:cNvPr id="11" name="Isosceles Triangle 15"/>
            <p:cNvSpPr/>
            <p:nvPr userDrawn="1"/>
          </p:nvSpPr>
          <p:spPr>
            <a:xfrm flipV="1">
              <a:off x="0" y="-7"/>
              <a:ext cx="9144000" cy="1226961"/>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004B87">
                    <a:alpha val="72000"/>
                  </a:srgbClr>
                </a:gs>
                <a:gs pos="0">
                  <a:srgbClr val="00559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grpSp>
      <p:sp>
        <p:nvSpPr>
          <p:cNvPr id="8" name="Content Placeholder 10"/>
          <p:cNvSpPr>
            <a:spLocks noGrp="1"/>
          </p:cNvSpPr>
          <p:nvPr>
            <p:ph sz="quarter" idx="12"/>
          </p:nvPr>
        </p:nvSpPr>
        <p:spPr>
          <a:xfrm>
            <a:off x="655638" y="2269095"/>
            <a:ext cx="7874000" cy="3442095"/>
          </a:xfrm>
          <a:prstGeom prst="rect">
            <a:avLst/>
          </a:prstGeom>
        </p:spPr>
        <p:txBody>
          <a:bodyPr/>
          <a:lstStyle>
            <a:lvl1pPr>
              <a:defRPr sz="2000" baseline="0">
                <a:solidFill>
                  <a:schemeClr val="bg1">
                    <a:lumMod val="95000"/>
                  </a:schemeClr>
                </a:solidFill>
                <a:latin typeface="+mj-lt"/>
              </a:defRPr>
            </a:lvl1pPr>
          </a:lstStyle>
          <a:p>
            <a:pPr lvl="0"/>
            <a:endParaRPr lang="en-US" dirty="0"/>
          </a:p>
        </p:txBody>
      </p:sp>
    </p:spTree>
    <p:extLst>
      <p:ext uri="{BB962C8B-B14F-4D97-AF65-F5344CB8AC3E}">
        <p14:creationId xmlns:p14="http://schemas.microsoft.com/office/powerpoint/2010/main" val="30077757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ullet Points -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55638" y="1191389"/>
            <a:ext cx="7874000" cy="671701"/>
          </a:xfrm>
          <a:prstGeom prst="rect">
            <a:avLst/>
          </a:prstGeom>
        </p:spPr>
        <p:txBody>
          <a:bodyPr lIns="0" tIns="0" rIns="0" bIns="0"/>
          <a:lstStyle>
            <a:lvl1pPr marL="0" indent="0" algn="l">
              <a:buSzPct val="110000"/>
              <a:buFont typeface="Arial" panose="020B0604020202020204" pitchFamily="34" charset="0"/>
              <a:buNone/>
              <a:defRPr sz="3200" b="1" cap="none" baseline="0">
                <a:solidFill>
                  <a:srgbClr val="004B87"/>
                </a:solidFill>
              </a:defRPr>
            </a:lvl1pPr>
          </a:lstStyle>
          <a:p>
            <a:r>
              <a:rPr lang="en-US" dirty="0" smtClean="0"/>
              <a:t>Bullet heading – sentence case</a:t>
            </a:r>
            <a:endParaRPr lang="en-US" dirty="0"/>
          </a:p>
        </p:txBody>
      </p:sp>
      <p:grpSp>
        <p:nvGrpSpPr>
          <p:cNvPr id="9" name="Group 8"/>
          <p:cNvGrpSpPr/>
          <p:nvPr userDrawn="1"/>
        </p:nvGrpSpPr>
        <p:grpSpPr>
          <a:xfrm flipH="1">
            <a:off x="0" y="-7"/>
            <a:ext cx="9144000" cy="1570090"/>
            <a:chOff x="0" y="-7"/>
            <a:chExt cx="9144000" cy="1226961"/>
          </a:xfrm>
        </p:grpSpPr>
        <p:sp>
          <p:nvSpPr>
            <p:cNvPr id="10" name="Isosceles Triangle 15"/>
            <p:cNvSpPr/>
            <p:nvPr userDrawn="1"/>
          </p:nvSpPr>
          <p:spPr>
            <a:xfrm flipH="1" flipV="1">
              <a:off x="4347556" y="-7"/>
              <a:ext cx="4796444" cy="931027"/>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298D5A">
                    <a:alpha val="99000"/>
                  </a:srgbClr>
                </a:gs>
                <a:gs pos="72000">
                  <a:srgbClr val="007B91">
                    <a:alpha val="90000"/>
                  </a:srgbClr>
                </a:gs>
                <a:gs pos="0">
                  <a:srgbClr val="00559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sp>
          <p:nvSpPr>
            <p:cNvPr id="11" name="Isosceles Triangle 15"/>
            <p:cNvSpPr/>
            <p:nvPr userDrawn="1"/>
          </p:nvSpPr>
          <p:spPr>
            <a:xfrm flipV="1">
              <a:off x="0" y="-7"/>
              <a:ext cx="9144000" cy="1226961"/>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004B87">
                    <a:alpha val="72000"/>
                  </a:srgbClr>
                </a:gs>
                <a:gs pos="0">
                  <a:srgbClr val="00559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grpSp>
      <p:sp>
        <p:nvSpPr>
          <p:cNvPr id="8" name="Text Placeholder 11"/>
          <p:cNvSpPr>
            <a:spLocks noGrp="1"/>
          </p:cNvSpPr>
          <p:nvPr>
            <p:ph type="body" sz="quarter" idx="10"/>
          </p:nvPr>
        </p:nvSpPr>
        <p:spPr>
          <a:xfrm>
            <a:off x="655638" y="1978025"/>
            <a:ext cx="3459162" cy="3711482"/>
          </a:xfrm>
          <a:prstGeom prst="rect">
            <a:avLst/>
          </a:prstGeom>
        </p:spPr>
        <p:txBody>
          <a:bodyPr lIns="0" tIns="0" rIns="0" bIns="0"/>
          <a:lstStyle>
            <a:lvl1pPr marL="182880" indent="-182880">
              <a:spcBef>
                <a:spcPts val="1800"/>
              </a:spcBef>
              <a:buFont typeface="Arial" panose="020B0604020202020204" pitchFamily="34" charset="0"/>
              <a:buChar char="•"/>
              <a:defRPr sz="2800">
                <a:solidFill>
                  <a:schemeClr val="tx1"/>
                </a:solidFill>
                <a:latin typeface="+mj-lt"/>
              </a:defRPr>
            </a:lvl1pPr>
            <a:lvl2pPr marL="640080" indent="-228600">
              <a:buFont typeface="Avenir LT Std 65 Medium" pitchFamily="34" charset="0"/>
              <a:buChar char="‐"/>
              <a:defRPr sz="2400">
                <a:latin typeface="+mj-lt"/>
              </a:defRPr>
            </a:lvl2pPr>
            <a:lvl3pPr marL="914400" indent="-228600">
              <a:buFont typeface="Arial" panose="020B0604020202020204" pitchFamily="34" charset="0"/>
              <a:buChar char="•"/>
              <a:defRPr sz="2000">
                <a:latin typeface="+mj-lt"/>
              </a:defRPr>
            </a:lvl3pPr>
            <a:lvl4pPr marL="1188720" indent="-228600">
              <a:buFont typeface="Avenir LT Std 65 Medium" pitchFamily="34" charset="0"/>
              <a:buChar char="‐"/>
              <a:defRPr sz="1800">
                <a:latin typeface="+mj-lt"/>
              </a:defRPr>
            </a:lvl4pPr>
            <a:lvl5pPr marL="1463040" indent="-228600">
              <a:buFont typeface="Arial" panose="020B0604020202020204" pitchFamily="34" charset="0"/>
              <a:buChar char="•"/>
              <a:defRPr sz="1600">
                <a:latin typeface="+mj-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7"/>
          <p:cNvSpPr>
            <a:spLocks noGrp="1" noChangeAspect="1"/>
          </p:cNvSpPr>
          <p:nvPr>
            <p:ph sz="quarter" idx="11" hasCustomPrompt="1"/>
          </p:nvPr>
        </p:nvSpPr>
        <p:spPr>
          <a:xfrm>
            <a:off x="4419600" y="1981200"/>
            <a:ext cx="4114800" cy="3698147"/>
          </a:xfrm>
          <a:prstGeom prst="rect">
            <a:avLst/>
          </a:prstGeom>
        </p:spPr>
        <p:txBody>
          <a:bodyPr/>
          <a:lstStyle>
            <a:lvl1pPr algn="l">
              <a:defRPr sz="2000" baseline="0">
                <a:solidFill>
                  <a:schemeClr val="bg1">
                    <a:lumMod val="95000"/>
                  </a:schemeClr>
                </a:solidFill>
              </a:defRPr>
            </a:lvl1pPr>
          </a:lstStyle>
          <a:p>
            <a:pPr lvl="0"/>
            <a:r>
              <a:rPr lang="en-US" dirty="0" smtClean="0"/>
              <a:t>Object</a:t>
            </a:r>
          </a:p>
        </p:txBody>
      </p:sp>
    </p:spTree>
    <p:extLst>
      <p:ext uri="{BB962C8B-B14F-4D97-AF65-F5344CB8AC3E}">
        <p14:creationId xmlns:p14="http://schemas.microsoft.com/office/powerpoint/2010/main" val="40437084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smart art -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55638" y="1195810"/>
            <a:ext cx="5200332" cy="1073285"/>
          </a:xfrm>
          <a:prstGeom prst="rect">
            <a:avLst/>
          </a:prstGeom>
        </p:spPr>
        <p:txBody>
          <a:bodyPr lIns="0" tIns="0" rIns="0" bIns="0"/>
          <a:lstStyle>
            <a:lvl1pPr marL="0" indent="0" algn="l">
              <a:buSzPct val="110000"/>
              <a:buFontTx/>
              <a:buNone/>
              <a:defRPr sz="3200" b="1" cap="none" baseline="0">
                <a:solidFill>
                  <a:srgbClr val="004B87"/>
                </a:solidFill>
              </a:defRPr>
            </a:lvl1pPr>
          </a:lstStyle>
          <a:p>
            <a:r>
              <a:rPr lang="en-US" dirty="0" smtClean="0"/>
              <a:t>1 line chart/smart art heading – sentence case</a:t>
            </a:r>
            <a:endParaRPr lang="en-US" dirty="0"/>
          </a:p>
        </p:txBody>
      </p:sp>
      <p:sp>
        <p:nvSpPr>
          <p:cNvPr id="8" name="Text Placeholder 12"/>
          <p:cNvSpPr>
            <a:spLocks noGrp="1"/>
          </p:cNvSpPr>
          <p:nvPr>
            <p:ph type="body" sz="quarter" idx="11" hasCustomPrompt="1"/>
          </p:nvPr>
        </p:nvSpPr>
        <p:spPr>
          <a:xfrm>
            <a:off x="655639" y="4869972"/>
            <a:ext cx="7874000" cy="736600"/>
          </a:xfrm>
          <a:prstGeom prst="rect">
            <a:avLst/>
          </a:prstGeom>
        </p:spPr>
        <p:txBody>
          <a:bodyPr lIns="0" tIns="0" rIns="0" bIns="0"/>
          <a:lstStyle>
            <a:lvl1pPr>
              <a:defRPr sz="1800" baseline="0">
                <a:solidFill>
                  <a:srgbClr val="333F48"/>
                </a:solidFill>
                <a:latin typeface="+mj-lt"/>
              </a:defRPr>
            </a:lvl1pPr>
          </a:lstStyle>
          <a:p>
            <a:pPr lvl="0"/>
            <a:r>
              <a:rPr lang="en-US" dirty="0" smtClean="0"/>
              <a:t>Brief description: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Curabitur</a:t>
            </a:r>
            <a:r>
              <a:rPr lang="en-US" dirty="0" smtClean="0"/>
              <a:t> </a:t>
            </a:r>
            <a:r>
              <a:rPr lang="en-US" dirty="0" err="1" smtClean="0"/>
              <a:t>mattis</a:t>
            </a:r>
            <a:r>
              <a:rPr lang="en-US" dirty="0" smtClean="0"/>
              <a:t> </a:t>
            </a:r>
            <a:r>
              <a:rPr lang="en-US" dirty="0" err="1" smtClean="0"/>
              <a:t>sed</a:t>
            </a:r>
            <a:r>
              <a:rPr lang="en-US" dirty="0" smtClean="0"/>
              <a:t> </a:t>
            </a:r>
            <a:r>
              <a:rPr lang="en-US" dirty="0" err="1" smtClean="0"/>
              <a:t>eros</a:t>
            </a:r>
            <a:r>
              <a:rPr lang="en-US" dirty="0" smtClean="0"/>
              <a:t> vitae </a:t>
            </a:r>
            <a:r>
              <a:rPr lang="en-US" dirty="0" err="1" smtClean="0"/>
              <a:t>porttitor</a:t>
            </a:r>
            <a:r>
              <a:rPr lang="en-US" dirty="0" smtClean="0"/>
              <a:t>. Nam </a:t>
            </a:r>
            <a:r>
              <a:rPr lang="en-US" dirty="0" err="1" smtClean="0"/>
              <a:t>imperdiet</a:t>
            </a:r>
            <a:r>
              <a:rPr lang="en-US" dirty="0" smtClean="0"/>
              <a:t> at </a:t>
            </a:r>
            <a:r>
              <a:rPr lang="en-US" dirty="0" err="1" smtClean="0"/>
              <a:t>turpis</a:t>
            </a:r>
            <a:r>
              <a:rPr lang="en-US" dirty="0" smtClean="0"/>
              <a:t> </a:t>
            </a:r>
            <a:r>
              <a:rPr lang="en-US" dirty="0" err="1" smtClean="0"/>
              <a:t>vehicula</a:t>
            </a:r>
            <a:r>
              <a:rPr lang="en-US" dirty="0" smtClean="0"/>
              <a:t> </a:t>
            </a:r>
            <a:r>
              <a:rPr lang="en-US" dirty="0" err="1" smtClean="0"/>
              <a:t>tempor</a:t>
            </a:r>
            <a:r>
              <a:rPr lang="en-US" dirty="0" smtClean="0"/>
              <a:t>. </a:t>
            </a:r>
            <a:r>
              <a:rPr lang="en-US" dirty="0" err="1" smtClean="0"/>
              <a:t>Sed</a:t>
            </a:r>
            <a:r>
              <a:rPr lang="en-US" dirty="0" smtClean="0"/>
              <a:t> a </a:t>
            </a:r>
            <a:r>
              <a:rPr lang="en-US" dirty="0" err="1" smtClean="0"/>
              <a:t>cursus</a:t>
            </a:r>
            <a:r>
              <a:rPr lang="en-US" dirty="0" smtClean="0"/>
              <a:t> magna, </a:t>
            </a:r>
            <a:r>
              <a:rPr lang="en-US" dirty="0" err="1" smtClean="0"/>
              <a:t>vel</a:t>
            </a:r>
            <a:r>
              <a:rPr lang="en-US" dirty="0" smtClean="0"/>
              <a:t> </a:t>
            </a:r>
            <a:r>
              <a:rPr lang="en-US" dirty="0" err="1" smtClean="0"/>
              <a:t>sagittis</a:t>
            </a:r>
            <a:r>
              <a:rPr lang="en-US" dirty="0" smtClean="0"/>
              <a:t> </a:t>
            </a:r>
            <a:r>
              <a:rPr lang="en-US" dirty="0" err="1" smtClean="0"/>
              <a:t>urna</a:t>
            </a:r>
            <a:r>
              <a:rPr lang="en-US" dirty="0" smtClean="0"/>
              <a:t>. </a:t>
            </a:r>
            <a:r>
              <a:rPr lang="en-US" dirty="0" err="1" smtClean="0"/>
              <a:t>Proin</a:t>
            </a:r>
            <a:r>
              <a:rPr lang="en-US" dirty="0" smtClean="0"/>
              <a:t> </a:t>
            </a:r>
            <a:r>
              <a:rPr lang="en-US" dirty="0" err="1" smtClean="0"/>
              <a:t>vestibulum</a:t>
            </a:r>
            <a:r>
              <a:rPr lang="en-US" dirty="0" smtClean="0"/>
              <a:t> </a:t>
            </a:r>
            <a:r>
              <a:rPr lang="en-US" dirty="0" err="1" smtClean="0"/>
              <a:t>risus</a:t>
            </a:r>
            <a:r>
              <a:rPr lang="en-US" dirty="0" smtClean="0"/>
              <a:t>. </a:t>
            </a:r>
          </a:p>
        </p:txBody>
      </p:sp>
      <p:sp>
        <p:nvSpPr>
          <p:cNvPr id="11" name="Content Placeholder 10"/>
          <p:cNvSpPr>
            <a:spLocks noGrp="1"/>
          </p:cNvSpPr>
          <p:nvPr>
            <p:ph sz="quarter" idx="12"/>
          </p:nvPr>
        </p:nvSpPr>
        <p:spPr>
          <a:xfrm>
            <a:off x="655638" y="2269095"/>
            <a:ext cx="7874000" cy="2520355"/>
          </a:xfrm>
          <a:prstGeom prst="rect">
            <a:avLst/>
          </a:prstGeom>
        </p:spPr>
        <p:txBody>
          <a:bodyPr/>
          <a:lstStyle>
            <a:lvl1pPr>
              <a:defRPr sz="2000" baseline="0">
                <a:solidFill>
                  <a:schemeClr val="bg1">
                    <a:lumMod val="95000"/>
                  </a:schemeClr>
                </a:solidFill>
                <a:latin typeface="+mj-lt"/>
              </a:defRPr>
            </a:lvl1pPr>
          </a:lstStyle>
          <a:p>
            <a:pPr lvl="0"/>
            <a:endParaRPr lang="en-US" dirty="0"/>
          </a:p>
        </p:txBody>
      </p:sp>
      <p:grpSp>
        <p:nvGrpSpPr>
          <p:cNvPr id="10" name="Group 9"/>
          <p:cNvGrpSpPr/>
          <p:nvPr userDrawn="1"/>
        </p:nvGrpSpPr>
        <p:grpSpPr>
          <a:xfrm flipH="1">
            <a:off x="0" y="-7"/>
            <a:ext cx="9144000" cy="1570090"/>
            <a:chOff x="0" y="-7"/>
            <a:chExt cx="9144000" cy="1226961"/>
          </a:xfrm>
        </p:grpSpPr>
        <p:sp>
          <p:nvSpPr>
            <p:cNvPr id="14" name="Isosceles Triangle 15"/>
            <p:cNvSpPr/>
            <p:nvPr userDrawn="1"/>
          </p:nvSpPr>
          <p:spPr>
            <a:xfrm flipH="1" flipV="1">
              <a:off x="4347556" y="-7"/>
              <a:ext cx="4796444" cy="931027"/>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298D5A">
                    <a:alpha val="99000"/>
                  </a:srgbClr>
                </a:gs>
                <a:gs pos="72000">
                  <a:srgbClr val="007B91">
                    <a:alpha val="90000"/>
                  </a:srgbClr>
                </a:gs>
                <a:gs pos="0">
                  <a:srgbClr val="00559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sp>
          <p:nvSpPr>
            <p:cNvPr id="15" name="Isosceles Triangle 15"/>
            <p:cNvSpPr/>
            <p:nvPr userDrawn="1"/>
          </p:nvSpPr>
          <p:spPr>
            <a:xfrm flipV="1">
              <a:off x="0" y="-7"/>
              <a:ext cx="9144000" cy="1226961"/>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004B87">
                    <a:alpha val="72000"/>
                  </a:srgbClr>
                </a:gs>
                <a:gs pos="0">
                  <a:srgbClr val="00559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grpSp>
    </p:spTree>
    <p:extLst>
      <p:ext uri="{BB962C8B-B14F-4D97-AF65-F5344CB8AC3E}">
        <p14:creationId xmlns:p14="http://schemas.microsoft.com/office/powerpoint/2010/main" val="416781333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hart/smart art -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55638" y="1195810"/>
            <a:ext cx="5200332" cy="1191936"/>
          </a:xfrm>
          <a:prstGeom prst="rect">
            <a:avLst/>
          </a:prstGeom>
        </p:spPr>
        <p:txBody>
          <a:bodyPr lIns="0" tIns="0" rIns="0" bIns="0"/>
          <a:lstStyle>
            <a:lvl1pPr marL="0" indent="0" algn="l">
              <a:buSzPct val="110000"/>
              <a:buFontTx/>
              <a:buNone/>
              <a:defRPr sz="3200" b="1" cap="none" baseline="0">
                <a:solidFill>
                  <a:srgbClr val="004B87"/>
                </a:solidFill>
              </a:defRPr>
            </a:lvl1pPr>
          </a:lstStyle>
          <a:p>
            <a:r>
              <a:rPr lang="en-US" dirty="0" smtClean="0"/>
              <a:t>2 line chart/smart art heading – sentence case</a:t>
            </a:r>
            <a:endParaRPr lang="en-US" dirty="0"/>
          </a:p>
        </p:txBody>
      </p:sp>
      <p:grpSp>
        <p:nvGrpSpPr>
          <p:cNvPr id="10" name="Group 9"/>
          <p:cNvGrpSpPr/>
          <p:nvPr userDrawn="1"/>
        </p:nvGrpSpPr>
        <p:grpSpPr>
          <a:xfrm flipH="1">
            <a:off x="0" y="-7"/>
            <a:ext cx="9144000" cy="1570090"/>
            <a:chOff x="0" y="-7"/>
            <a:chExt cx="9144000" cy="1226961"/>
          </a:xfrm>
        </p:grpSpPr>
        <p:sp>
          <p:nvSpPr>
            <p:cNvPr id="14" name="Isosceles Triangle 15"/>
            <p:cNvSpPr/>
            <p:nvPr userDrawn="1"/>
          </p:nvSpPr>
          <p:spPr>
            <a:xfrm flipH="1" flipV="1">
              <a:off x="4347556" y="-7"/>
              <a:ext cx="4796444" cy="931027"/>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298D5A">
                    <a:alpha val="99000"/>
                  </a:srgbClr>
                </a:gs>
                <a:gs pos="72000">
                  <a:srgbClr val="007B91">
                    <a:alpha val="90000"/>
                  </a:srgbClr>
                </a:gs>
                <a:gs pos="0">
                  <a:srgbClr val="00559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sp>
          <p:nvSpPr>
            <p:cNvPr id="15" name="Isosceles Triangle 15"/>
            <p:cNvSpPr/>
            <p:nvPr userDrawn="1"/>
          </p:nvSpPr>
          <p:spPr>
            <a:xfrm flipV="1">
              <a:off x="0" y="-7"/>
              <a:ext cx="9144000" cy="1226961"/>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004B87">
                    <a:alpha val="72000"/>
                  </a:srgbClr>
                </a:gs>
                <a:gs pos="0">
                  <a:srgbClr val="00559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grpSp>
      <p:sp>
        <p:nvSpPr>
          <p:cNvPr id="16" name="Text Placeholder 12"/>
          <p:cNvSpPr>
            <a:spLocks noGrp="1"/>
          </p:cNvSpPr>
          <p:nvPr>
            <p:ph type="body" sz="quarter" idx="12" hasCustomPrompt="1"/>
          </p:nvPr>
        </p:nvSpPr>
        <p:spPr>
          <a:xfrm>
            <a:off x="655639" y="2583179"/>
            <a:ext cx="2795586" cy="3082291"/>
          </a:xfrm>
          <a:prstGeom prst="rect">
            <a:avLst/>
          </a:prstGeom>
        </p:spPr>
        <p:txBody>
          <a:bodyPr lIns="0" tIns="0" rIns="0" bIns="0" anchor="t"/>
          <a:lstStyle>
            <a:lvl1pPr>
              <a:defRPr sz="1800" b="0" baseline="0">
                <a:solidFill>
                  <a:srgbClr val="333F48"/>
                </a:solidFill>
                <a:latin typeface="+mj-lt"/>
              </a:defRPr>
            </a:lvl1pPr>
          </a:lstStyle>
          <a:p>
            <a:pPr lvl="0"/>
            <a:r>
              <a:rPr lang="en-US" dirty="0" smtClean="0"/>
              <a:t>Brief description: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Curabitur</a:t>
            </a:r>
            <a:r>
              <a:rPr lang="en-US" dirty="0" smtClean="0"/>
              <a:t> </a:t>
            </a:r>
            <a:r>
              <a:rPr lang="en-US" dirty="0" err="1" smtClean="0"/>
              <a:t>mattis</a:t>
            </a:r>
            <a:r>
              <a:rPr lang="en-US" dirty="0" smtClean="0"/>
              <a:t> </a:t>
            </a:r>
            <a:r>
              <a:rPr lang="en-US" dirty="0" err="1" smtClean="0"/>
              <a:t>sed</a:t>
            </a:r>
            <a:r>
              <a:rPr lang="en-US" dirty="0" smtClean="0"/>
              <a:t> </a:t>
            </a:r>
            <a:r>
              <a:rPr lang="en-US" dirty="0" err="1" smtClean="0"/>
              <a:t>eros</a:t>
            </a:r>
            <a:r>
              <a:rPr lang="en-US" dirty="0" smtClean="0"/>
              <a:t> vitae </a:t>
            </a:r>
            <a:r>
              <a:rPr lang="en-US" dirty="0" err="1" smtClean="0"/>
              <a:t>porttitor</a:t>
            </a:r>
            <a:r>
              <a:rPr lang="en-US" dirty="0" smtClean="0"/>
              <a:t>. Nam </a:t>
            </a:r>
            <a:r>
              <a:rPr lang="en-US" dirty="0" err="1" smtClean="0"/>
              <a:t>imperdiet</a:t>
            </a:r>
            <a:r>
              <a:rPr lang="en-US" dirty="0" smtClean="0"/>
              <a:t> at </a:t>
            </a:r>
            <a:r>
              <a:rPr lang="en-US" dirty="0" err="1" smtClean="0"/>
              <a:t>turpis</a:t>
            </a:r>
            <a:r>
              <a:rPr lang="en-US" dirty="0" smtClean="0"/>
              <a:t> </a:t>
            </a:r>
            <a:r>
              <a:rPr lang="en-US" dirty="0" err="1" smtClean="0"/>
              <a:t>vehicula</a:t>
            </a:r>
            <a:r>
              <a:rPr lang="en-US" dirty="0" smtClean="0"/>
              <a:t> </a:t>
            </a:r>
            <a:r>
              <a:rPr lang="en-US" dirty="0" err="1" smtClean="0"/>
              <a:t>tempor</a:t>
            </a:r>
            <a:r>
              <a:rPr lang="en-US" dirty="0" smtClean="0"/>
              <a:t>. </a:t>
            </a:r>
            <a:r>
              <a:rPr lang="en-US" dirty="0" err="1" smtClean="0"/>
              <a:t>Sed</a:t>
            </a:r>
            <a:r>
              <a:rPr lang="en-US" dirty="0" smtClean="0"/>
              <a:t> a </a:t>
            </a:r>
            <a:r>
              <a:rPr lang="en-US" dirty="0" err="1" smtClean="0"/>
              <a:t>cursus</a:t>
            </a:r>
            <a:r>
              <a:rPr lang="en-US" dirty="0" smtClean="0"/>
              <a:t> magna, </a:t>
            </a:r>
            <a:r>
              <a:rPr lang="en-US" dirty="0" err="1" smtClean="0"/>
              <a:t>vel</a:t>
            </a:r>
            <a:r>
              <a:rPr lang="en-US" dirty="0" smtClean="0"/>
              <a:t> </a:t>
            </a:r>
            <a:r>
              <a:rPr lang="en-US" dirty="0" err="1" smtClean="0"/>
              <a:t>sagittis</a:t>
            </a:r>
            <a:r>
              <a:rPr lang="en-US" dirty="0" smtClean="0"/>
              <a:t> </a:t>
            </a:r>
            <a:r>
              <a:rPr lang="en-US" dirty="0" err="1" smtClean="0"/>
              <a:t>urna</a:t>
            </a:r>
            <a:r>
              <a:rPr lang="en-US" dirty="0" smtClean="0"/>
              <a:t>. </a:t>
            </a:r>
            <a:r>
              <a:rPr lang="en-US" dirty="0" err="1" smtClean="0"/>
              <a:t>Proin</a:t>
            </a:r>
            <a:r>
              <a:rPr lang="en-US" dirty="0" smtClean="0"/>
              <a:t> </a:t>
            </a:r>
            <a:r>
              <a:rPr lang="en-US" dirty="0" err="1" smtClean="0"/>
              <a:t>vestibulum</a:t>
            </a:r>
            <a:r>
              <a:rPr lang="en-US" dirty="0" smtClean="0"/>
              <a:t> </a:t>
            </a:r>
            <a:r>
              <a:rPr lang="en-US" dirty="0" err="1" smtClean="0"/>
              <a:t>risus</a:t>
            </a:r>
            <a:r>
              <a:rPr lang="en-US" dirty="0" smtClean="0"/>
              <a:t>. </a:t>
            </a:r>
          </a:p>
        </p:txBody>
      </p:sp>
      <p:sp>
        <p:nvSpPr>
          <p:cNvPr id="17" name="Content Placeholder 10"/>
          <p:cNvSpPr>
            <a:spLocks noGrp="1"/>
          </p:cNvSpPr>
          <p:nvPr>
            <p:ph sz="quarter" idx="13"/>
          </p:nvPr>
        </p:nvSpPr>
        <p:spPr>
          <a:xfrm>
            <a:off x="3670300" y="2583179"/>
            <a:ext cx="4859338" cy="3082291"/>
          </a:xfrm>
          <a:prstGeom prst="rect">
            <a:avLst/>
          </a:prstGeom>
        </p:spPr>
        <p:txBody>
          <a:bodyPr/>
          <a:lstStyle>
            <a:lvl1pPr algn="ctr">
              <a:defRPr sz="2000" baseline="0">
                <a:solidFill>
                  <a:schemeClr val="bg1">
                    <a:lumMod val="95000"/>
                  </a:schemeClr>
                </a:solidFill>
                <a:latin typeface="+mj-lt"/>
              </a:defRPr>
            </a:lvl1pPr>
          </a:lstStyle>
          <a:p>
            <a:pPr lvl="0"/>
            <a:endParaRPr lang="en-US" dirty="0"/>
          </a:p>
        </p:txBody>
      </p:sp>
    </p:spTree>
    <p:extLst>
      <p:ext uri="{BB962C8B-B14F-4D97-AF65-F5344CB8AC3E}">
        <p14:creationId xmlns:p14="http://schemas.microsoft.com/office/powerpoint/2010/main" val="253452786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hart/smart art -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55638" y="1195810"/>
            <a:ext cx="5200332" cy="1063520"/>
          </a:xfrm>
          <a:prstGeom prst="rect">
            <a:avLst/>
          </a:prstGeom>
        </p:spPr>
        <p:txBody>
          <a:bodyPr lIns="0" tIns="0" rIns="0" bIns="0"/>
          <a:lstStyle>
            <a:lvl1pPr marL="0" indent="0" algn="l">
              <a:buSzPct val="110000"/>
              <a:buFontTx/>
              <a:buNone/>
              <a:defRPr sz="3200" b="1" cap="none" baseline="0">
                <a:solidFill>
                  <a:srgbClr val="004B87"/>
                </a:solidFill>
              </a:defRPr>
            </a:lvl1pPr>
          </a:lstStyle>
          <a:p>
            <a:r>
              <a:rPr lang="en-US" dirty="0" smtClean="0"/>
              <a:t>2 line chart/smart art heading – sentence case</a:t>
            </a:r>
            <a:endParaRPr lang="en-US" dirty="0"/>
          </a:p>
        </p:txBody>
      </p:sp>
      <p:grpSp>
        <p:nvGrpSpPr>
          <p:cNvPr id="10" name="Group 9"/>
          <p:cNvGrpSpPr/>
          <p:nvPr userDrawn="1"/>
        </p:nvGrpSpPr>
        <p:grpSpPr>
          <a:xfrm flipH="1">
            <a:off x="0" y="-7"/>
            <a:ext cx="9144000" cy="1570090"/>
            <a:chOff x="0" y="-7"/>
            <a:chExt cx="9144000" cy="1226961"/>
          </a:xfrm>
        </p:grpSpPr>
        <p:sp>
          <p:nvSpPr>
            <p:cNvPr id="14" name="Isosceles Triangle 15"/>
            <p:cNvSpPr/>
            <p:nvPr userDrawn="1"/>
          </p:nvSpPr>
          <p:spPr>
            <a:xfrm flipH="1" flipV="1">
              <a:off x="4347556" y="-7"/>
              <a:ext cx="4796444" cy="931027"/>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298D5A">
                    <a:alpha val="99000"/>
                  </a:srgbClr>
                </a:gs>
                <a:gs pos="72000">
                  <a:srgbClr val="007B91">
                    <a:alpha val="90000"/>
                  </a:srgbClr>
                </a:gs>
                <a:gs pos="0">
                  <a:srgbClr val="00559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sp>
          <p:nvSpPr>
            <p:cNvPr id="15" name="Isosceles Triangle 15"/>
            <p:cNvSpPr/>
            <p:nvPr userDrawn="1"/>
          </p:nvSpPr>
          <p:spPr>
            <a:xfrm flipV="1">
              <a:off x="0" y="-7"/>
              <a:ext cx="9144000" cy="1226961"/>
            </a:xfrm>
            <a:custGeom>
              <a:avLst/>
              <a:gdLst>
                <a:gd name="connsiteX0" fmla="*/ 0 w 6899196"/>
                <a:gd name="connsiteY0" fmla="*/ 1943636 h 1943636"/>
                <a:gd name="connsiteX1" fmla="*/ 0 w 6899196"/>
                <a:gd name="connsiteY1" fmla="*/ 0 h 1943636"/>
                <a:gd name="connsiteX2" fmla="*/ 6899196 w 6899196"/>
                <a:gd name="connsiteY2" fmla="*/ 1943636 h 1943636"/>
                <a:gd name="connsiteX3" fmla="*/ 0 w 6899196"/>
                <a:gd name="connsiteY3" fmla="*/ 1943636 h 1943636"/>
                <a:gd name="connsiteX0" fmla="*/ 0 w 6852897"/>
                <a:gd name="connsiteY0" fmla="*/ 1943636 h 1943636"/>
                <a:gd name="connsiteX1" fmla="*/ 0 w 6852897"/>
                <a:gd name="connsiteY1" fmla="*/ 0 h 1943636"/>
                <a:gd name="connsiteX2" fmla="*/ 6852897 w 6852897"/>
                <a:gd name="connsiteY2" fmla="*/ 901914 h 1943636"/>
                <a:gd name="connsiteX3" fmla="*/ 0 w 6852897"/>
                <a:gd name="connsiteY3" fmla="*/ 1943636 h 1943636"/>
                <a:gd name="connsiteX0" fmla="*/ 0 w 7324822"/>
                <a:gd name="connsiteY0" fmla="*/ 1943636 h 1943636"/>
                <a:gd name="connsiteX1" fmla="*/ 0 w 7324822"/>
                <a:gd name="connsiteY1" fmla="*/ 0 h 1943636"/>
                <a:gd name="connsiteX2" fmla="*/ 7324822 w 7324822"/>
                <a:gd name="connsiteY2" fmla="*/ 1939517 h 1943636"/>
                <a:gd name="connsiteX3" fmla="*/ 0 w 7324822"/>
                <a:gd name="connsiteY3" fmla="*/ 1943636 h 1943636"/>
                <a:gd name="connsiteX0" fmla="*/ 0 w 7324822"/>
                <a:gd name="connsiteY0" fmla="*/ 2171404 h 2171404"/>
                <a:gd name="connsiteX1" fmla="*/ 0 w 7324822"/>
                <a:gd name="connsiteY1" fmla="*/ 0 h 2171404"/>
                <a:gd name="connsiteX2" fmla="*/ 7324822 w 7324822"/>
                <a:gd name="connsiteY2" fmla="*/ 2167285 h 2171404"/>
                <a:gd name="connsiteX3" fmla="*/ 0 w 7324822"/>
                <a:gd name="connsiteY3" fmla="*/ 2171404 h 2171404"/>
              </a:gdLst>
              <a:ahLst/>
              <a:cxnLst>
                <a:cxn ang="0">
                  <a:pos x="connsiteX0" y="connsiteY0"/>
                </a:cxn>
                <a:cxn ang="0">
                  <a:pos x="connsiteX1" y="connsiteY1"/>
                </a:cxn>
                <a:cxn ang="0">
                  <a:pos x="connsiteX2" y="connsiteY2"/>
                </a:cxn>
                <a:cxn ang="0">
                  <a:pos x="connsiteX3" y="connsiteY3"/>
                </a:cxn>
              </a:cxnLst>
              <a:rect l="l" t="t" r="r" b="b"/>
              <a:pathLst>
                <a:path w="7324822" h="2171404">
                  <a:moveTo>
                    <a:pt x="0" y="2171404"/>
                  </a:moveTo>
                  <a:lnTo>
                    <a:pt x="0" y="0"/>
                  </a:lnTo>
                  <a:lnTo>
                    <a:pt x="7324822" y="2167285"/>
                  </a:lnTo>
                  <a:lnTo>
                    <a:pt x="0" y="2171404"/>
                  </a:lnTo>
                  <a:close/>
                </a:path>
              </a:pathLst>
            </a:custGeom>
            <a:gradFill flip="none" rotWithShape="1">
              <a:gsLst>
                <a:gs pos="100000">
                  <a:srgbClr val="004B87">
                    <a:alpha val="72000"/>
                  </a:srgbClr>
                </a:gs>
                <a:gs pos="0">
                  <a:srgbClr val="00559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endParaRPr lang="en-US" b="1" dirty="0"/>
            </a:p>
          </p:txBody>
        </p:sp>
      </p:grpSp>
      <p:sp>
        <p:nvSpPr>
          <p:cNvPr id="11" name="Content Placeholder 10"/>
          <p:cNvSpPr>
            <a:spLocks noGrp="1"/>
          </p:cNvSpPr>
          <p:nvPr>
            <p:ph sz="quarter" idx="13"/>
          </p:nvPr>
        </p:nvSpPr>
        <p:spPr>
          <a:xfrm>
            <a:off x="4618594" y="2324100"/>
            <a:ext cx="4525406" cy="2331720"/>
          </a:xfrm>
          <a:prstGeom prst="rect">
            <a:avLst/>
          </a:prstGeom>
        </p:spPr>
        <p:txBody>
          <a:bodyPr/>
          <a:lstStyle>
            <a:lvl1pPr algn="ctr">
              <a:defRPr sz="2000" baseline="0">
                <a:solidFill>
                  <a:schemeClr val="bg1">
                    <a:lumMod val="95000"/>
                  </a:schemeClr>
                </a:solidFill>
                <a:latin typeface="+mj-lt"/>
              </a:defRPr>
            </a:lvl1pPr>
          </a:lstStyle>
          <a:p>
            <a:pPr lvl="0"/>
            <a:endParaRPr lang="en-US" dirty="0"/>
          </a:p>
        </p:txBody>
      </p:sp>
      <p:sp>
        <p:nvSpPr>
          <p:cNvPr id="18" name="Content Placeholder 10"/>
          <p:cNvSpPr>
            <a:spLocks noGrp="1"/>
          </p:cNvSpPr>
          <p:nvPr>
            <p:ph sz="quarter" idx="12"/>
          </p:nvPr>
        </p:nvSpPr>
        <p:spPr>
          <a:xfrm>
            <a:off x="0" y="2324100"/>
            <a:ext cx="4525406" cy="2331720"/>
          </a:xfrm>
          <a:prstGeom prst="rect">
            <a:avLst/>
          </a:prstGeom>
        </p:spPr>
        <p:txBody>
          <a:bodyPr/>
          <a:lstStyle>
            <a:lvl1pPr algn="ctr">
              <a:defRPr sz="2000" baseline="0">
                <a:solidFill>
                  <a:schemeClr val="bg1">
                    <a:lumMod val="95000"/>
                  </a:schemeClr>
                </a:solidFill>
                <a:latin typeface="+mj-lt"/>
              </a:defRPr>
            </a:lvl1pPr>
          </a:lstStyle>
          <a:p>
            <a:pPr lvl="0"/>
            <a:endParaRPr lang="en-US" dirty="0"/>
          </a:p>
        </p:txBody>
      </p:sp>
      <p:sp>
        <p:nvSpPr>
          <p:cNvPr id="19" name="Text Placeholder 12"/>
          <p:cNvSpPr>
            <a:spLocks noGrp="1"/>
          </p:cNvSpPr>
          <p:nvPr>
            <p:ph type="body" sz="quarter" idx="11" hasCustomPrompt="1"/>
          </p:nvPr>
        </p:nvSpPr>
        <p:spPr>
          <a:xfrm>
            <a:off x="304800" y="4747540"/>
            <a:ext cx="4016759" cy="919240"/>
          </a:xfrm>
          <a:prstGeom prst="rect">
            <a:avLst/>
          </a:prstGeom>
        </p:spPr>
        <p:txBody>
          <a:bodyPr lIns="0" tIns="0" rIns="0" bIns="0" anchor="ctr"/>
          <a:lstStyle>
            <a:lvl1pPr>
              <a:defRPr sz="1800" b="0" baseline="0">
                <a:solidFill>
                  <a:srgbClr val="333F48"/>
                </a:solidFill>
                <a:latin typeface="+mj-lt"/>
              </a:defRPr>
            </a:lvl1pPr>
          </a:lstStyle>
          <a:p>
            <a:pPr lvl="0"/>
            <a:r>
              <a:rPr lang="en-US" dirty="0" smtClean="0"/>
              <a:t>Brief description: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Curabitur</a:t>
            </a:r>
            <a:r>
              <a:rPr lang="en-US" dirty="0" smtClean="0"/>
              <a:t> </a:t>
            </a:r>
            <a:r>
              <a:rPr lang="en-US" dirty="0" err="1" smtClean="0"/>
              <a:t>mattis</a:t>
            </a:r>
            <a:r>
              <a:rPr lang="en-US" dirty="0" smtClean="0"/>
              <a:t> </a:t>
            </a:r>
            <a:r>
              <a:rPr lang="en-US" dirty="0" err="1" smtClean="0"/>
              <a:t>sed</a:t>
            </a:r>
            <a:r>
              <a:rPr lang="en-US" dirty="0" smtClean="0"/>
              <a:t> </a:t>
            </a:r>
            <a:r>
              <a:rPr lang="en-US" dirty="0" err="1" smtClean="0"/>
              <a:t>eros</a:t>
            </a:r>
            <a:r>
              <a:rPr lang="en-US" dirty="0" smtClean="0"/>
              <a:t> vitae </a:t>
            </a:r>
            <a:r>
              <a:rPr lang="en-US" dirty="0" err="1" smtClean="0"/>
              <a:t>porttitor</a:t>
            </a:r>
            <a:r>
              <a:rPr lang="en-US" dirty="0" smtClean="0"/>
              <a:t>. </a:t>
            </a:r>
          </a:p>
        </p:txBody>
      </p:sp>
      <p:sp>
        <p:nvSpPr>
          <p:cNvPr id="20" name="Text Placeholder 12"/>
          <p:cNvSpPr>
            <a:spLocks noGrp="1"/>
          </p:cNvSpPr>
          <p:nvPr>
            <p:ph type="body" sz="quarter" idx="14" hasCustomPrompt="1"/>
          </p:nvPr>
        </p:nvSpPr>
        <p:spPr>
          <a:xfrm>
            <a:off x="4807881" y="4747540"/>
            <a:ext cx="4016759" cy="919240"/>
          </a:xfrm>
          <a:prstGeom prst="rect">
            <a:avLst/>
          </a:prstGeom>
        </p:spPr>
        <p:txBody>
          <a:bodyPr lIns="0" tIns="0" rIns="0" bIns="0" anchor="ctr"/>
          <a:lstStyle>
            <a:lvl1pPr>
              <a:defRPr sz="1800" b="0" baseline="0">
                <a:solidFill>
                  <a:srgbClr val="333F48"/>
                </a:solidFill>
                <a:latin typeface="+mj-lt"/>
              </a:defRPr>
            </a:lvl1pPr>
          </a:lstStyle>
          <a:p>
            <a:pPr lvl="0"/>
            <a:r>
              <a:rPr lang="en-US" dirty="0" smtClean="0"/>
              <a:t>Brief description: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Curabitur</a:t>
            </a:r>
            <a:r>
              <a:rPr lang="en-US" dirty="0" smtClean="0"/>
              <a:t> </a:t>
            </a:r>
            <a:r>
              <a:rPr lang="en-US" dirty="0" err="1" smtClean="0"/>
              <a:t>mattis</a:t>
            </a:r>
            <a:r>
              <a:rPr lang="en-US" dirty="0" smtClean="0"/>
              <a:t> </a:t>
            </a:r>
            <a:r>
              <a:rPr lang="en-US" dirty="0" err="1" smtClean="0"/>
              <a:t>sed</a:t>
            </a:r>
            <a:r>
              <a:rPr lang="en-US" dirty="0" smtClean="0"/>
              <a:t> </a:t>
            </a:r>
            <a:r>
              <a:rPr lang="en-US" dirty="0" err="1" smtClean="0"/>
              <a:t>eros</a:t>
            </a:r>
            <a:r>
              <a:rPr lang="en-US" dirty="0" smtClean="0"/>
              <a:t> vitae </a:t>
            </a:r>
            <a:r>
              <a:rPr lang="en-US" dirty="0" err="1" smtClean="0"/>
              <a:t>porttitor</a:t>
            </a:r>
            <a:r>
              <a:rPr lang="en-US" dirty="0" smtClean="0"/>
              <a:t>. </a:t>
            </a:r>
          </a:p>
        </p:txBody>
      </p:sp>
    </p:spTree>
    <p:extLst>
      <p:ext uri="{BB962C8B-B14F-4D97-AF65-F5344CB8AC3E}">
        <p14:creationId xmlns:p14="http://schemas.microsoft.com/office/powerpoint/2010/main" val="9641422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8824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G Georgian Text_Image Option 2-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Isosceles Triangle 3"/>
          <p:cNvSpPr/>
          <p:nvPr userDrawn="1"/>
        </p:nvSpPr>
        <p:spPr>
          <a:xfrm flipH="1">
            <a:off x="1900106" y="5167619"/>
            <a:ext cx="7243894" cy="1690380"/>
          </a:xfrm>
          <a:prstGeom prst="triangle">
            <a:avLst>
              <a:gd name="adj" fmla="val 0"/>
            </a:avLst>
          </a:prstGeom>
          <a:solidFill>
            <a:srgbClr val="004B87">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flipH="1">
            <a:off x="-5" y="-3349"/>
            <a:ext cx="3811679" cy="6035880"/>
          </a:xfrm>
          <a:custGeom>
            <a:avLst/>
            <a:gdLst>
              <a:gd name="connsiteX0" fmla="*/ 0 w 4995949"/>
              <a:gd name="connsiteY0" fmla="*/ 6858000 h 6858000"/>
              <a:gd name="connsiteX1" fmla="*/ 4995949 w 4995949"/>
              <a:gd name="connsiteY1" fmla="*/ 0 h 6858000"/>
              <a:gd name="connsiteX2" fmla="*/ 4995949 w 4995949"/>
              <a:gd name="connsiteY2" fmla="*/ 6858000 h 6858000"/>
              <a:gd name="connsiteX3" fmla="*/ 0 w 4995949"/>
              <a:gd name="connsiteY3" fmla="*/ 6858000 h 6858000"/>
              <a:gd name="connsiteX0" fmla="*/ 0 w 4995949"/>
              <a:gd name="connsiteY0" fmla="*/ 6858000 h 6858000"/>
              <a:gd name="connsiteX1" fmla="*/ 2340831 w 4995949"/>
              <a:gd name="connsiteY1" fmla="*/ 3653406 h 6858000"/>
              <a:gd name="connsiteX2" fmla="*/ 4995949 w 4995949"/>
              <a:gd name="connsiteY2" fmla="*/ 0 h 6858000"/>
              <a:gd name="connsiteX3" fmla="*/ 4995949 w 4995949"/>
              <a:gd name="connsiteY3" fmla="*/ 6858000 h 6858000"/>
              <a:gd name="connsiteX4" fmla="*/ 0 w 4995949"/>
              <a:gd name="connsiteY4" fmla="*/ 6858000 h 6858000"/>
              <a:gd name="connsiteX0" fmla="*/ 0 w 4995949"/>
              <a:gd name="connsiteY0" fmla="*/ 6858000 h 6858000"/>
              <a:gd name="connsiteX1" fmla="*/ 1187345 w 4995949"/>
              <a:gd name="connsiteY1" fmla="*/ 1 h 6858000"/>
              <a:gd name="connsiteX2" fmla="*/ 4995949 w 4995949"/>
              <a:gd name="connsiteY2" fmla="*/ 0 h 6858000"/>
              <a:gd name="connsiteX3" fmla="*/ 4995949 w 4995949"/>
              <a:gd name="connsiteY3" fmla="*/ 6858000 h 6858000"/>
              <a:gd name="connsiteX4" fmla="*/ 0 w 4995949"/>
              <a:gd name="connsiteY4" fmla="*/ 6858000 h 6858000"/>
              <a:gd name="connsiteX0" fmla="*/ 1480354 w 3808604"/>
              <a:gd name="connsiteY0" fmla="*/ 6778305 h 6858000"/>
              <a:gd name="connsiteX1" fmla="*/ 0 w 3808604"/>
              <a:gd name="connsiteY1" fmla="*/ 1 h 6858000"/>
              <a:gd name="connsiteX2" fmla="*/ 3808604 w 3808604"/>
              <a:gd name="connsiteY2" fmla="*/ 0 h 6858000"/>
              <a:gd name="connsiteX3" fmla="*/ 3808604 w 3808604"/>
              <a:gd name="connsiteY3" fmla="*/ 6858000 h 6858000"/>
              <a:gd name="connsiteX4" fmla="*/ 1480354 w 3808604"/>
              <a:gd name="connsiteY4" fmla="*/ 6778305 h 6858000"/>
              <a:gd name="connsiteX0" fmla="*/ 993792 w 3808604"/>
              <a:gd name="connsiteY0" fmla="*/ 6853806 h 6858000"/>
              <a:gd name="connsiteX1" fmla="*/ 0 w 3808604"/>
              <a:gd name="connsiteY1" fmla="*/ 1 h 6858000"/>
              <a:gd name="connsiteX2" fmla="*/ 3808604 w 3808604"/>
              <a:gd name="connsiteY2" fmla="*/ 0 h 6858000"/>
              <a:gd name="connsiteX3" fmla="*/ 3808604 w 3808604"/>
              <a:gd name="connsiteY3" fmla="*/ 6858000 h 6858000"/>
              <a:gd name="connsiteX4" fmla="*/ 993792 w 3808604"/>
              <a:gd name="connsiteY4" fmla="*/ 6853806 h 6858000"/>
              <a:gd name="connsiteX0" fmla="*/ 993792 w 3808604"/>
              <a:gd name="connsiteY0" fmla="*/ 6853806 h 6853806"/>
              <a:gd name="connsiteX1" fmla="*/ 0 w 3808604"/>
              <a:gd name="connsiteY1" fmla="*/ 1 h 6853806"/>
              <a:gd name="connsiteX2" fmla="*/ 3808604 w 3808604"/>
              <a:gd name="connsiteY2" fmla="*/ 0 h 6853806"/>
              <a:gd name="connsiteX3" fmla="*/ 3800215 w 3808604"/>
              <a:gd name="connsiteY3" fmla="*/ 5649985 h 6853806"/>
              <a:gd name="connsiteX4" fmla="*/ 993792 w 3808604"/>
              <a:gd name="connsiteY4" fmla="*/ 6853806 h 6853806"/>
              <a:gd name="connsiteX0" fmla="*/ 935069 w 3808604"/>
              <a:gd name="connsiteY0" fmla="*/ 6438551 h 6438551"/>
              <a:gd name="connsiteX1" fmla="*/ 0 w 3808604"/>
              <a:gd name="connsiteY1" fmla="*/ 1 h 6438551"/>
              <a:gd name="connsiteX2" fmla="*/ 3808604 w 3808604"/>
              <a:gd name="connsiteY2" fmla="*/ 0 h 6438551"/>
              <a:gd name="connsiteX3" fmla="*/ 3800215 w 3808604"/>
              <a:gd name="connsiteY3" fmla="*/ 5649985 h 6438551"/>
              <a:gd name="connsiteX4" fmla="*/ 935069 w 3808604"/>
              <a:gd name="connsiteY4" fmla="*/ 6438551 h 6438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604" h="6438551">
                <a:moveTo>
                  <a:pt x="935069" y="6438551"/>
                </a:moveTo>
                <a:lnTo>
                  <a:pt x="0" y="1"/>
                </a:lnTo>
                <a:lnTo>
                  <a:pt x="3808604" y="0"/>
                </a:lnTo>
                <a:cubicBezTo>
                  <a:pt x="3805808" y="1883328"/>
                  <a:pt x="3803011" y="3766657"/>
                  <a:pt x="3800215" y="5649985"/>
                </a:cubicBezTo>
                <a:lnTo>
                  <a:pt x="935069" y="6438551"/>
                </a:lnTo>
                <a:close/>
              </a:path>
            </a:pathLst>
          </a:cu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2"/>
          <p:cNvSpPr>
            <a:spLocks noGrp="1"/>
          </p:cNvSpPr>
          <p:nvPr>
            <p:ph type="pic" sz="quarter" idx="11"/>
          </p:nvPr>
        </p:nvSpPr>
        <p:spPr>
          <a:xfrm>
            <a:off x="2870479" y="-3703"/>
            <a:ext cx="6273520" cy="6358363"/>
          </a:xfrm>
          <a:custGeom>
            <a:avLst/>
            <a:gdLst>
              <a:gd name="connsiteX0" fmla="*/ 0 w 5029200"/>
              <a:gd name="connsiteY0" fmla="*/ 0 h 6858000"/>
              <a:gd name="connsiteX1" fmla="*/ 5029200 w 5029200"/>
              <a:gd name="connsiteY1" fmla="*/ 0 h 6858000"/>
              <a:gd name="connsiteX2" fmla="*/ 5029200 w 5029200"/>
              <a:gd name="connsiteY2" fmla="*/ 6858000 h 6858000"/>
              <a:gd name="connsiteX3" fmla="*/ 0 w 5029200"/>
              <a:gd name="connsiteY3" fmla="*/ 6858000 h 6858000"/>
              <a:gd name="connsiteX4" fmla="*/ 0 w 5029200"/>
              <a:gd name="connsiteY4" fmla="*/ 0 h 6858000"/>
              <a:gd name="connsiteX0" fmla="*/ 1851 w 5031051"/>
              <a:gd name="connsiteY0" fmla="*/ 0 h 6858000"/>
              <a:gd name="connsiteX1" fmla="*/ 5031051 w 5031051"/>
              <a:gd name="connsiteY1" fmla="*/ 0 h 6858000"/>
              <a:gd name="connsiteX2" fmla="*/ 5031051 w 5031051"/>
              <a:gd name="connsiteY2" fmla="*/ 6858000 h 6858000"/>
              <a:gd name="connsiteX3" fmla="*/ 1851 w 5031051"/>
              <a:gd name="connsiteY3" fmla="*/ 6858000 h 6858000"/>
              <a:gd name="connsiteX4" fmla="*/ 0 w 5031051"/>
              <a:gd name="connsiteY4" fmla="*/ 4146267 h 6858000"/>
              <a:gd name="connsiteX5" fmla="*/ 1851 w 5031051"/>
              <a:gd name="connsiteY5" fmla="*/ 0 h 6858000"/>
              <a:gd name="connsiteX0" fmla="*/ 964377 w 5031051"/>
              <a:gd name="connsiteY0" fmla="*/ 0 h 6861702"/>
              <a:gd name="connsiteX1" fmla="*/ 5031051 w 5031051"/>
              <a:gd name="connsiteY1" fmla="*/ 3702 h 6861702"/>
              <a:gd name="connsiteX2" fmla="*/ 5031051 w 5031051"/>
              <a:gd name="connsiteY2" fmla="*/ 6861702 h 6861702"/>
              <a:gd name="connsiteX3" fmla="*/ 1851 w 5031051"/>
              <a:gd name="connsiteY3" fmla="*/ 6861702 h 6861702"/>
              <a:gd name="connsiteX4" fmla="*/ 0 w 5031051"/>
              <a:gd name="connsiteY4" fmla="*/ 4149969 h 6861702"/>
              <a:gd name="connsiteX5" fmla="*/ 964377 w 5031051"/>
              <a:gd name="connsiteY5" fmla="*/ 0 h 6861702"/>
              <a:gd name="connsiteX0" fmla="*/ 964377 w 5031051"/>
              <a:gd name="connsiteY0" fmla="*/ 0 h 6861702"/>
              <a:gd name="connsiteX1" fmla="*/ 5031051 w 5031051"/>
              <a:gd name="connsiteY1" fmla="*/ 3702 h 6861702"/>
              <a:gd name="connsiteX2" fmla="*/ 5031051 w 5031051"/>
              <a:gd name="connsiteY2" fmla="*/ 6861702 h 6861702"/>
              <a:gd name="connsiteX3" fmla="*/ 497397 w 5031051"/>
              <a:gd name="connsiteY3" fmla="*/ 6861702 h 6861702"/>
              <a:gd name="connsiteX4" fmla="*/ 0 w 5031051"/>
              <a:gd name="connsiteY4" fmla="*/ 4149969 h 6861702"/>
              <a:gd name="connsiteX5" fmla="*/ 964377 w 5031051"/>
              <a:gd name="connsiteY5" fmla="*/ 0 h 6861702"/>
              <a:gd name="connsiteX0" fmla="*/ 2205948 w 6272622"/>
              <a:gd name="connsiteY0" fmla="*/ 0 h 6861702"/>
              <a:gd name="connsiteX1" fmla="*/ 6272622 w 6272622"/>
              <a:gd name="connsiteY1" fmla="*/ 3702 h 6861702"/>
              <a:gd name="connsiteX2" fmla="*/ 6272622 w 6272622"/>
              <a:gd name="connsiteY2" fmla="*/ 6861702 h 6861702"/>
              <a:gd name="connsiteX3" fmla="*/ 1738968 w 6272622"/>
              <a:gd name="connsiteY3" fmla="*/ 6861702 h 6861702"/>
              <a:gd name="connsiteX4" fmla="*/ 0 w 6272622"/>
              <a:gd name="connsiteY4" fmla="*/ 6041686 h 6861702"/>
              <a:gd name="connsiteX5" fmla="*/ 2205948 w 6272622"/>
              <a:gd name="connsiteY5" fmla="*/ 0 h 6861702"/>
              <a:gd name="connsiteX0" fmla="*/ 2205948 w 6272622"/>
              <a:gd name="connsiteY0" fmla="*/ 0 h 6861702"/>
              <a:gd name="connsiteX1" fmla="*/ 6272622 w 6272622"/>
              <a:gd name="connsiteY1" fmla="*/ 3702 h 6861702"/>
              <a:gd name="connsiteX2" fmla="*/ 6272622 w 6272622"/>
              <a:gd name="connsiteY2" fmla="*/ 6861702 h 6861702"/>
              <a:gd name="connsiteX3" fmla="*/ 1332102 w 6272622"/>
              <a:gd name="connsiteY3" fmla="*/ 6362557 h 6861702"/>
              <a:gd name="connsiteX4" fmla="*/ 0 w 6272622"/>
              <a:gd name="connsiteY4" fmla="*/ 6041686 h 6861702"/>
              <a:gd name="connsiteX5" fmla="*/ 2205948 w 6272622"/>
              <a:gd name="connsiteY5" fmla="*/ 0 h 6861702"/>
              <a:gd name="connsiteX0" fmla="*/ 2205948 w 6272622"/>
              <a:gd name="connsiteY0" fmla="*/ 0 h 6861702"/>
              <a:gd name="connsiteX1" fmla="*/ 6272622 w 6272622"/>
              <a:gd name="connsiteY1" fmla="*/ 3702 h 6861702"/>
              <a:gd name="connsiteX2" fmla="*/ 6272622 w 6272622"/>
              <a:gd name="connsiteY2" fmla="*/ 6861702 h 6861702"/>
              <a:gd name="connsiteX3" fmla="*/ 1533438 w 6272622"/>
              <a:gd name="connsiteY3" fmla="*/ 6425475 h 6861702"/>
              <a:gd name="connsiteX4" fmla="*/ 0 w 6272622"/>
              <a:gd name="connsiteY4" fmla="*/ 6041686 h 6861702"/>
              <a:gd name="connsiteX5" fmla="*/ 2205948 w 6272622"/>
              <a:gd name="connsiteY5" fmla="*/ 0 h 6861702"/>
              <a:gd name="connsiteX0" fmla="*/ 2205948 w 6272622"/>
              <a:gd name="connsiteY0" fmla="*/ 0 h 6861702"/>
              <a:gd name="connsiteX1" fmla="*/ 6272622 w 6272622"/>
              <a:gd name="connsiteY1" fmla="*/ 3702 h 6861702"/>
              <a:gd name="connsiteX2" fmla="*/ 6272622 w 6272622"/>
              <a:gd name="connsiteY2" fmla="*/ 6861702 h 6861702"/>
              <a:gd name="connsiteX3" fmla="*/ 1470521 w 6272622"/>
              <a:gd name="connsiteY3" fmla="*/ 6421281 h 6861702"/>
              <a:gd name="connsiteX4" fmla="*/ 0 w 6272622"/>
              <a:gd name="connsiteY4" fmla="*/ 6041686 h 6861702"/>
              <a:gd name="connsiteX5" fmla="*/ 2205948 w 6272622"/>
              <a:gd name="connsiteY5" fmla="*/ 0 h 6861702"/>
              <a:gd name="connsiteX0" fmla="*/ 930821 w 6272622"/>
              <a:gd name="connsiteY0" fmla="*/ 0 h 6861702"/>
              <a:gd name="connsiteX1" fmla="*/ 6272622 w 6272622"/>
              <a:gd name="connsiteY1" fmla="*/ 3702 h 6861702"/>
              <a:gd name="connsiteX2" fmla="*/ 6272622 w 6272622"/>
              <a:gd name="connsiteY2" fmla="*/ 6861702 h 6861702"/>
              <a:gd name="connsiteX3" fmla="*/ 1470521 w 6272622"/>
              <a:gd name="connsiteY3" fmla="*/ 6421281 h 6861702"/>
              <a:gd name="connsiteX4" fmla="*/ 0 w 6272622"/>
              <a:gd name="connsiteY4" fmla="*/ 6041686 h 6861702"/>
              <a:gd name="connsiteX5" fmla="*/ 930821 w 6272622"/>
              <a:gd name="connsiteY5" fmla="*/ 0 h 6861702"/>
              <a:gd name="connsiteX0" fmla="*/ 930821 w 6272622"/>
              <a:gd name="connsiteY0" fmla="*/ 0 h 6861702"/>
              <a:gd name="connsiteX1" fmla="*/ 6272622 w 6272622"/>
              <a:gd name="connsiteY1" fmla="*/ 3702 h 6861702"/>
              <a:gd name="connsiteX2" fmla="*/ 6272622 w 6272622"/>
              <a:gd name="connsiteY2" fmla="*/ 6861702 h 6861702"/>
              <a:gd name="connsiteX3" fmla="*/ 1227240 w 6272622"/>
              <a:gd name="connsiteY3" fmla="*/ 6362558 h 6861702"/>
              <a:gd name="connsiteX4" fmla="*/ 0 w 6272622"/>
              <a:gd name="connsiteY4" fmla="*/ 6041686 h 6861702"/>
              <a:gd name="connsiteX5" fmla="*/ 930821 w 6272622"/>
              <a:gd name="connsiteY5" fmla="*/ 0 h 6861702"/>
              <a:gd name="connsiteX0" fmla="*/ 930821 w 6272622"/>
              <a:gd name="connsiteY0" fmla="*/ 0 h 6861702"/>
              <a:gd name="connsiteX1" fmla="*/ 6272622 w 6272622"/>
              <a:gd name="connsiteY1" fmla="*/ 3702 h 6861702"/>
              <a:gd name="connsiteX2" fmla="*/ 6272622 w 6272622"/>
              <a:gd name="connsiteY2" fmla="*/ 6861702 h 6861702"/>
              <a:gd name="connsiteX3" fmla="*/ 1160129 w 6272622"/>
              <a:gd name="connsiteY3" fmla="*/ 6341585 h 6861702"/>
              <a:gd name="connsiteX4" fmla="*/ 0 w 6272622"/>
              <a:gd name="connsiteY4" fmla="*/ 6041686 h 6861702"/>
              <a:gd name="connsiteX5" fmla="*/ 930821 w 6272622"/>
              <a:gd name="connsiteY5" fmla="*/ 0 h 6861702"/>
              <a:gd name="connsiteX0" fmla="*/ 930821 w 6272622"/>
              <a:gd name="connsiteY0" fmla="*/ 0 h 6861702"/>
              <a:gd name="connsiteX1" fmla="*/ 6272622 w 6272622"/>
              <a:gd name="connsiteY1" fmla="*/ 3702 h 6861702"/>
              <a:gd name="connsiteX2" fmla="*/ 6272622 w 6272622"/>
              <a:gd name="connsiteY2" fmla="*/ 6861702 h 6861702"/>
              <a:gd name="connsiteX3" fmla="*/ 1210463 w 6272622"/>
              <a:gd name="connsiteY3" fmla="*/ 6358363 h 6861702"/>
              <a:gd name="connsiteX4" fmla="*/ 0 w 6272622"/>
              <a:gd name="connsiteY4" fmla="*/ 6041686 h 6861702"/>
              <a:gd name="connsiteX5" fmla="*/ 930821 w 6272622"/>
              <a:gd name="connsiteY5" fmla="*/ 0 h 6861702"/>
              <a:gd name="connsiteX0" fmla="*/ 930821 w 6272622"/>
              <a:gd name="connsiteY0" fmla="*/ 0 h 6358363"/>
              <a:gd name="connsiteX1" fmla="*/ 6272622 w 6272622"/>
              <a:gd name="connsiteY1" fmla="*/ 3702 h 6358363"/>
              <a:gd name="connsiteX2" fmla="*/ 6268428 w 6272622"/>
              <a:gd name="connsiteY2" fmla="*/ 5175515 h 6358363"/>
              <a:gd name="connsiteX3" fmla="*/ 1210463 w 6272622"/>
              <a:gd name="connsiteY3" fmla="*/ 6358363 h 6358363"/>
              <a:gd name="connsiteX4" fmla="*/ 0 w 6272622"/>
              <a:gd name="connsiteY4" fmla="*/ 6041686 h 6358363"/>
              <a:gd name="connsiteX5" fmla="*/ 930821 w 6272622"/>
              <a:gd name="connsiteY5" fmla="*/ 0 h 6358363"/>
              <a:gd name="connsiteX0" fmla="*/ 939210 w 6281011"/>
              <a:gd name="connsiteY0" fmla="*/ 0 h 6358363"/>
              <a:gd name="connsiteX1" fmla="*/ 6281011 w 6281011"/>
              <a:gd name="connsiteY1" fmla="*/ 3702 h 6358363"/>
              <a:gd name="connsiteX2" fmla="*/ 6276817 w 6281011"/>
              <a:gd name="connsiteY2" fmla="*/ 5175515 h 6358363"/>
              <a:gd name="connsiteX3" fmla="*/ 1218852 w 6281011"/>
              <a:gd name="connsiteY3" fmla="*/ 6358363 h 6358363"/>
              <a:gd name="connsiteX4" fmla="*/ 0 w 6281011"/>
              <a:gd name="connsiteY4" fmla="*/ 6045881 h 6358363"/>
              <a:gd name="connsiteX5" fmla="*/ 939210 w 6281011"/>
              <a:gd name="connsiteY5" fmla="*/ 0 h 6358363"/>
              <a:gd name="connsiteX0" fmla="*/ 935016 w 6276817"/>
              <a:gd name="connsiteY0" fmla="*/ 0 h 6358363"/>
              <a:gd name="connsiteX1" fmla="*/ 6276817 w 6276817"/>
              <a:gd name="connsiteY1" fmla="*/ 3702 h 6358363"/>
              <a:gd name="connsiteX2" fmla="*/ 6272623 w 6276817"/>
              <a:gd name="connsiteY2" fmla="*/ 5175515 h 6358363"/>
              <a:gd name="connsiteX3" fmla="*/ 1214658 w 6276817"/>
              <a:gd name="connsiteY3" fmla="*/ 6358363 h 6358363"/>
              <a:gd name="connsiteX4" fmla="*/ 0 w 6276817"/>
              <a:gd name="connsiteY4" fmla="*/ 6041687 h 6358363"/>
              <a:gd name="connsiteX5" fmla="*/ 935016 w 6276817"/>
              <a:gd name="connsiteY5" fmla="*/ 0 h 6358363"/>
              <a:gd name="connsiteX0" fmla="*/ 930265 w 6272066"/>
              <a:gd name="connsiteY0" fmla="*/ 0 h 6358363"/>
              <a:gd name="connsiteX1" fmla="*/ 6272066 w 6272066"/>
              <a:gd name="connsiteY1" fmla="*/ 3702 h 6358363"/>
              <a:gd name="connsiteX2" fmla="*/ 6267872 w 6272066"/>
              <a:gd name="connsiteY2" fmla="*/ 5175515 h 6358363"/>
              <a:gd name="connsiteX3" fmla="*/ 1209907 w 6272066"/>
              <a:gd name="connsiteY3" fmla="*/ 6358363 h 6358363"/>
              <a:gd name="connsiteX4" fmla="*/ 0 w 6272066"/>
              <a:gd name="connsiteY4" fmla="*/ 6036937 h 6358363"/>
              <a:gd name="connsiteX5" fmla="*/ 930265 w 6272066"/>
              <a:gd name="connsiteY5" fmla="*/ 0 h 6358363"/>
              <a:gd name="connsiteX0" fmla="*/ 933615 w 6275416"/>
              <a:gd name="connsiteY0" fmla="*/ 0 h 6358363"/>
              <a:gd name="connsiteX1" fmla="*/ 6275416 w 6275416"/>
              <a:gd name="connsiteY1" fmla="*/ 3702 h 6358363"/>
              <a:gd name="connsiteX2" fmla="*/ 6271222 w 6275416"/>
              <a:gd name="connsiteY2" fmla="*/ 5175515 h 6358363"/>
              <a:gd name="connsiteX3" fmla="*/ 1213257 w 6275416"/>
              <a:gd name="connsiteY3" fmla="*/ 6358363 h 6358363"/>
              <a:gd name="connsiteX4" fmla="*/ 0 w 6275416"/>
              <a:gd name="connsiteY4" fmla="*/ 6033587 h 6358363"/>
              <a:gd name="connsiteX5" fmla="*/ 933615 w 6275416"/>
              <a:gd name="connsiteY5" fmla="*/ 0 h 635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5416" h="6358363">
                <a:moveTo>
                  <a:pt x="933615" y="0"/>
                </a:moveTo>
                <a:lnTo>
                  <a:pt x="6275416" y="3702"/>
                </a:lnTo>
                <a:lnTo>
                  <a:pt x="6271222" y="5175515"/>
                </a:lnTo>
                <a:lnTo>
                  <a:pt x="1213257" y="6358363"/>
                </a:lnTo>
                <a:lnTo>
                  <a:pt x="0" y="6033587"/>
                </a:lnTo>
                <a:lnTo>
                  <a:pt x="933615" y="0"/>
                </a:lnTo>
                <a:close/>
              </a:path>
            </a:pathLst>
          </a:custGeom>
          <a:solidFill>
            <a:schemeClr val="bg1">
              <a:lumMod val="75000"/>
            </a:schemeClr>
          </a:solidFill>
        </p:spPr>
        <p:txBody>
          <a:bodyPr tIns="2743200" anchor="t" anchorCtr="0"/>
          <a:lstStyle>
            <a:lvl1pPr algn="ctr">
              <a:defRPr sz="2000" baseline="0">
                <a:solidFill>
                  <a:schemeClr val="bg1">
                    <a:lumMod val="95000"/>
                  </a:schemeClr>
                </a:solidFill>
                <a:latin typeface="+mj-lt"/>
              </a:defRPr>
            </a:lvl1pPr>
          </a:lstStyle>
          <a:p>
            <a:r>
              <a:rPr lang="en-US" dirty="0" smtClean="0"/>
              <a:t>Click icon to add picture</a:t>
            </a:r>
            <a:endParaRPr lang="en-US" dirty="0"/>
          </a:p>
        </p:txBody>
      </p:sp>
      <p:sp>
        <p:nvSpPr>
          <p:cNvPr id="10" name="Text Placeholder 14"/>
          <p:cNvSpPr>
            <a:spLocks noGrp="1"/>
          </p:cNvSpPr>
          <p:nvPr>
            <p:ph type="body" sz="quarter" idx="15"/>
          </p:nvPr>
        </p:nvSpPr>
        <p:spPr>
          <a:xfrm>
            <a:off x="0" y="1606061"/>
            <a:ext cx="3670300" cy="2520950"/>
          </a:xfrm>
          <a:prstGeom prst="rect">
            <a:avLst/>
          </a:prstGeom>
        </p:spPr>
        <p:txBody>
          <a:bodyPr lIns="320040" tIns="0" rIns="320040" bIns="0"/>
          <a:lstStyle>
            <a:lvl1pPr marL="0" indent="0">
              <a:buFontTx/>
              <a:buNone/>
              <a:defRPr sz="2400">
                <a:solidFill>
                  <a:schemeClr val="bg1"/>
                </a:solidFill>
                <a:latin typeface="+mj-lt"/>
              </a:defRPr>
            </a:lvl1pPr>
            <a:lvl2pPr marL="274320" indent="0">
              <a:buFontTx/>
              <a:buNone/>
              <a:defRPr sz="2000">
                <a:solidFill>
                  <a:schemeClr val="bg1"/>
                </a:solidFill>
                <a:latin typeface="+mj-lt"/>
              </a:defRPr>
            </a:lvl2pPr>
            <a:lvl3pPr marL="640080" indent="-182880">
              <a:buFont typeface="Arial" panose="020B0604020202020204" pitchFamily="34" charset="0"/>
              <a:buChar char="•"/>
              <a:defRPr sz="1800">
                <a:solidFill>
                  <a:schemeClr val="bg1"/>
                </a:solidFill>
                <a:latin typeface="+mj-lt"/>
              </a:defRPr>
            </a:lvl3pPr>
            <a:lvl4pPr>
              <a:defRPr sz="2400">
                <a:solidFill>
                  <a:schemeClr val="bg1"/>
                </a:solidFill>
              </a:defRPr>
            </a:lvl4pPr>
            <a:lvl5pPr>
              <a:defRPr sz="2400">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11" name="Text Placeholder 5"/>
          <p:cNvSpPr>
            <a:spLocks noGrp="1"/>
          </p:cNvSpPr>
          <p:nvPr>
            <p:ph type="body" sz="quarter" idx="14" hasCustomPrompt="1"/>
          </p:nvPr>
        </p:nvSpPr>
        <p:spPr>
          <a:xfrm>
            <a:off x="0" y="383686"/>
            <a:ext cx="3670300" cy="3743325"/>
          </a:xfrm>
          <a:prstGeom prst="rect">
            <a:avLst/>
          </a:prstGeom>
          <a:noFill/>
        </p:spPr>
        <p:txBody>
          <a:bodyPr lIns="320040" tIns="228600" rIns="320040" bIns="228600"/>
          <a:lstStyle>
            <a:lvl1pPr>
              <a:defRPr sz="2800" cap="none" baseline="0">
                <a:solidFill>
                  <a:srgbClr val="77C5D5"/>
                </a:solidFill>
                <a:latin typeface="+mj-lt"/>
              </a:defRPr>
            </a:lvl1pPr>
            <a:lvl2pPr marL="0" indent="-182880">
              <a:buFontTx/>
              <a:buBlip>
                <a:blip r:embed="rId3"/>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112799839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G Georgian Text_Image Option 2-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Isosceles Triangle 3"/>
          <p:cNvSpPr/>
          <p:nvPr userDrawn="1"/>
        </p:nvSpPr>
        <p:spPr>
          <a:xfrm flipH="1">
            <a:off x="1900106" y="5167619"/>
            <a:ext cx="7243894" cy="1690380"/>
          </a:xfrm>
          <a:prstGeom prst="triangle">
            <a:avLst>
              <a:gd name="adj" fmla="val 0"/>
            </a:avLst>
          </a:prstGeom>
          <a:solidFill>
            <a:srgbClr val="004B87">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flipH="1">
            <a:off x="-5" y="-3349"/>
            <a:ext cx="3811679" cy="6035880"/>
          </a:xfrm>
          <a:custGeom>
            <a:avLst/>
            <a:gdLst>
              <a:gd name="connsiteX0" fmla="*/ 0 w 4995949"/>
              <a:gd name="connsiteY0" fmla="*/ 6858000 h 6858000"/>
              <a:gd name="connsiteX1" fmla="*/ 4995949 w 4995949"/>
              <a:gd name="connsiteY1" fmla="*/ 0 h 6858000"/>
              <a:gd name="connsiteX2" fmla="*/ 4995949 w 4995949"/>
              <a:gd name="connsiteY2" fmla="*/ 6858000 h 6858000"/>
              <a:gd name="connsiteX3" fmla="*/ 0 w 4995949"/>
              <a:gd name="connsiteY3" fmla="*/ 6858000 h 6858000"/>
              <a:gd name="connsiteX0" fmla="*/ 0 w 4995949"/>
              <a:gd name="connsiteY0" fmla="*/ 6858000 h 6858000"/>
              <a:gd name="connsiteX1" fmla="*/ 2340831 w 4995949"/>
              <a:gd name="connsiteY1" fmla="*/ 3653406 h 6858000"/>
              <a:gd name="connsiteX2" fmla="*/ 4995949 w 4995949"/>
              <a:gd name="connsiteY2" fmla="*/ 0 h 6858000"/>
              <a:gd name="connsiteX3" fmla="*/ 4995949 w 4995949"/>
              <a:gd name="connsiteY3" fmla="*/ 6858000 h 6858000"/>
              <a:gd name="connsiteX4" fmla="*/ 0 w 4995949"/>
              <a:gd name="connsiteY4" fmla="*/ 6858000 h 6858000"/>
              <a:gd name="connsiteX0" fmla="*/ 0 w 4995949"/>
              <a:gd name="connsiteY0" fmla="*/ 6858000 h 6858000"/>
              <a:gd name="connsiteX1" fmla="*/ 1187345 w 4995949"/>
              <a:gd name="connsiteY1" fmla="*/ 1 h 6858000"/>
              <a:gd name="connsiteX2" fmla="*/ 4995949 w 4995949"/>
              <a:gd name="connsiteY2" fmla="*/ 0 h 6858000"/>
              <a:gd name="connsiteX3" fmla="*/ 4995949 w 4995949"/>
              <a:gd name="connsiteY3" fmla="*/ 6858000 h 6858000"/>
              <a:gd name="connsiteX4" fmla="*/ 0 w 4995949"/>
              <a:gd name="connsiteY4" fmla="*/ 6858000 h 6858000"/>
              <a:gd name="connsiteX0" fmla="*/ 1480354 w 3808604"/>
              <a:gd name="connsiteY0" fmla="*/ 6778305 h 6858000"/>
              <a:gd name="connsiteX1" fmla="*/ 0 w 3808604"/>
              <a:gd name="connsiteY1" fmla="*/ 1 h 6858000"/>
              <a:gd name="connsiteX2" fmla="*/ 3808604 w 3808604"/>
              <a:gd name="connsiteY2" fmla="*/ 0 h 6858000"/>
              <a:gd name="connsiteX3" fmla="*/ 3808604 w 3808604"/>
              <a:gd name="connsiteY3" fmla="*/ 6858000 h 6858000"/>
              <a:gd name="connsiteX4" fmla="*/ 1480354 w 3808604"/>
              <a:gd name="connsiteY4" fmla="*/ 6778305 h 6858000"/>
              <a:gd name="connsiteX0" fmla="*/ 993792 w 3808604"/>
              <a:gd name="connsiteY0" fmla="*/ 6853806 h 6858000"/>
              <a:gd name="connsiteX1" fmla="*/ 0 w 3808604"/>
              <a:gd name="connsiteY1" fmla="*/ 1 h 6858000"/>
              <a:gd name="connsiteX2" fmla="*/ 3808604 w 3808604"/>
              <a:gd name="connsiteY2" fmla="*/ 0 h 6858000"/>
              <a:gd name="connsiteX3" fmla="*/ 3808604 w 3808604"/>
              <a:gd name="connsiteY3" fmla="*/ 6858000 h 6858000"/>
              <a:gd name="connsiteX4" fmla="*/ 993792 w 3808604"/>
              <a:gd name="connsiteY4" fmla="*/ 6853806 h 6858000"/>
              <a:gd name="connsiteX0" fmla="*/ 993792 w 3808604"/>
              <a:gd name="connsiteY0" fmla="*/ 6853806 h 6853806"/>
              <a:gd name="connsiteX1" fmla="*/ 0 w 3808604"/>
              <a:gd name="connsiteY1" fmla="*/ 1 h 6853806"/>
              <a:gd name="connsiteX2" fmla="*/ 3808604 w 3808604"/>
              <a:gd name="connsiteY2" fmla="*/ 0 h 6853806"/>
              <a:gd name="connsiteX3" fmla="*/ 3800215 w 3808604"/>
              <a:gd name="connsiteY3" fmla="*/ 5649985 h 6853806"/>
              <a:gd name="connsiteX4" fmla="*/ 993792 w 3808604"/>
              <a:gd name="connsiteY4" fmla="*/ 6853806 h 6853806"/>
              <a:gd name="connsiteX0" fmla="*/ 935069 w 3808604"/>
              <a:gd name="connsiteY0" fmla="*/ 6438551 h 6438551"/>
              <a:gd name="connsiteX1" fmla="*/ 0 w 3808604"/>
              <a:gd name="connsiteY1" fmla="*/ 1 h 6438551"/>
              <a:gd name="connsiteX2" fmla="*/ 3808604 w 3808604"/>
              <a:gd name="connsiteY2" fmla="*/ 0 h 6438551"/>
              <a:gd name="connsiteX3" fmla="*/ 3800215 w 3808604"/>
              <a:gd name="connsiteY3" fmla="*/ 5649985 h 6438551"/>
              <a:gd name="connsiteX4" fmla="*/ 935069 w 3808604"/>
              <a:gd name="connsiteY4" fmla="*/ 6438551 h 6438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604" h="6438551">
                <a:moveTo>
                  <a:pt x="935069" y="6438551"/>
                </a:moveTo>
                <a:lnTo>
                  <a:pt x="0" y="1"/>
                </a:lnTo>
                <a:lnTo>
                  <a:pt x="3808604" y="0"/>
                </a:lnTo>
                <a:cubicBezTo>
                  <a:pt x="3805808" y="1883328"/>
                  <a:pt x="3803011" y="3766657"/>
                  <a:pt x="3800215" y="5649985"/>
                </a:cubicBezTo>
                <a:lnTo>
                  <a:pt x="935069" y="6438551"/>
                </a:lnTo>
                <a:close/>
              </a:path>
            </a:pathLst>
          </a:cu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2"/>
          <p:cNvSpPr>
            <a:spLocks noGrp="1"/>
          </p:cNvSpPr>
          <p:nvPr>
            <p:ph type="pic" sz="quarter" idx="11"/>
          </p:nvPr>
        </p:nvSpPr>
        <p:spPr>
          <a:xfrm>
            <a:off x="2870479" y="-3703"/>
            <a:ext cx="6273520" cy="6358363"/>
          </a:xfrm>
          <a:custGeom>
            <a:avLst/>
            <a:gdLst>
              <a:gd name="connsiteX0" fmla="*/ 0 w 5029200"/>
              <a:gd name="connsiteY0" fmla="*/ 0 h 6858000"/>
              <a:gd name="connsiteX1" fmla="*/ 5029200 w 5029200"/>
              <a:gd name="connsiteY1" fmla="*/ 0 h 6858000"/>
              <a:gd name="connsiteX2" fmla="*/ 5029200 w 5029200"/>
              <a:gd name="connsiteY2" fmla="*/ 6858000 h 6858000"/>
              <a:gd name="connsiteX3" fmla="*/ 0 w 5029200"/>
              <a:gd name="connsiteY3" fmla="*/ 6858000 h 6858000"/>
              <a:gd name="connsiteX4" fmla="*/ 0 w 5029200"/>
              <a:gd name="connsiteY4" fmla="*/ 0 h 6858000"/>
              <a:gd name="connsiteX0" fmla="*/ 1851 w 5031051"/>
              <a:gd name="connsiteY0" fmla="*/ 0 h 6858000"/>
              <a:gd name="connsiteX1" fmla="*/ 5031051 w 5031051"/>
              <a:gd name="connsiteY1" fmla="*/ 0 h 6858000"/>
              <a:gd name="connsiteX2" fmla="*/ 5031051 w 5031051"/>
              <a:gd name="connsiteY2" fmla="*/ 6858000 h 6858000"/>
              <a:gd name="connsiteX3" fmla="*/ 1851 w 5031051"/>
              <a:gd name="connsiteY3" fmla="*/ 6858000 h 6858000"/>
              <a:gd name="connsiteX4" fmla="*/ 0 w 5031051"/>
              <a:gd name="connsiteY4" fmla="*/ 4146267 h 6858000"/>
              <a:gd name="connsiteX5" fmla="*/ 1851 w 5031051"/>
              <a:gd name="connsiteY5" fmla="*/ 0 h 6858000"/>
              <a:gd name="connsiteX0" fmla="*/ 964377 w 5031051"/>
              <a:gd name="connsiteY0" fmla="*/ 0 h 6861702"/>
              <a:gd name="connsiteX1" fmla="*/ 5031051 w 5031051"/>
              <a:gd name="connsiteY1" fmla="*/ 3702 h 6861702"/>
              <a:gd name="connsiteX2" fmla="*/ 5031051 w 5031051"/>
              <a:gd name="connsiteY2" fmla="*/ 6861702 h 6861702"/>
              <a:gd name="connsiteX3" fmla="*/ 1851 w 5031051"/>
              <a:gd name="connsiteY3" fmla="*/ 6861702 h 6861702"/>
              <a:gd name="connsiteX4" fmla="*/ 0 w 5031051"/>
              <a:gd name="connsiteY4" fmla="*/ 4149969 h 6861702"/>
              <a:gd name="connsiteX5" fmla="*/ 964377 w 5031051"/>
              <a:gd name="connsiteY5" fmla="*/ 0 h 6861702"/>
              <a:gd name="connsiteX0" fmla="*/ 964377 w 5031051"/>
              <a:gd name="connsiteY0" fmla="*/ 0 h 6861702"/>
              <a:gd name="connsiteX1" fmla="*/ 5031051 w 5031051"/>
              <a:gd name="connsiteY1" fmla="*/ 3702 h 6861702"/>
              <a:gd name="connsiteX2" fmla="*/ 5031051 w 5031051"/>
              <a:gd name="connsiteY2" fmla="*/ 6861702 h 6861702"/>
              <a:gd name="connsiteX3" fmla="*/ 497397 w 5031051"/>
              <a:gd name="connsiteY3" fmla="*/ 6861702 h 6861702"/>
              <a:gd name="connsiteX4" fmla="*/ 0 w 5031051"/>
              <a:gd name="connsiteY4" fmla="*/ 4149969 h 6861702"/>
              <a:gd name="connsiteX5" fmla="*/ 964377 w 5031051"/>
              <a:gd name="connsiteY5" fmla="*/ 0 h 6861702"/>
              <a:gd name="connsiteX0" fmla="*/ 2205948 w 6272622"/>
              <a:gd name="connsiteY0" fmla="*/ 0 h 6861702"/>
              <a:gd name="connsiteX1" fmla="*/ 6272622 w 6272622"/>
              <a:gd name="connsiteY1" fmla="*/ 3702 h 6861702"/>
              <a:gd name="connsiteX2" fmla="*/ 6272622 w 6272622"/>
              <a:gd name="connsiteY2" fmla="*/ 6861702 h 6861702"/>
              <a:gd name="connsiteX3" fmla="*/ 1738968 w 6272622"/>
              <a:gd name="connsiteY3" fmla="*/ 6861702 h 6861702"/>
              <a:gd name="connsiteX4" fmla="*/ 0 w 6272622"/>
              <a:gd name="connsiteY4" fmla="*/ 6041686 h 6861702"/>
              <a:gd name="connsiteX5" fmla="*/ 2205948 w 6272622"/>
              <a:gd name="connsiteY5" fmla="*/ 0 h 6861702"/>
              <a:gd name="connsiteX0" fmla="*/ 2205948 w 6272622"/>
              <a:gd name="connsiteY0" fmla="*/ 0 h 6861702"/>
              <a:gd name="connsiteX1" fmla="*/ 6272622 w 6272622"/>
              <a:gd name="connsiteY1" fmla="*/ 3702 h 6861702"/>
              <a:gd name="connsiteX2" fmla="*/ 6272622 w 6272622"/>
              <a:gd name="connsiteY2" fmla="*/ 6861702 h 6861702"/>
              <a:gd name="connsiteX3" fmla="*/ 1332102 w 6272622"/>
              <a:gd name="connsiteY3" fmla="*/ 6362557 h 6861702"/>
              <a:gd name="connsiteX4" fmla="*/ 0 w 6272622"/>
              <a:gd name="connsiteY4" fmla="*/ 6041686 h 6861702"/>
              <a:gd name="connsiteX5" fmla="*/ 2205948 w 6272622"/>
              <a:gd name="connsiteY5" fmla="*/ 0 h 6861702"/>
              <a:gd name="connsiteX0" fmla="*/ 2205948 w 6272622"/>
              <a:gd name="connsiteY0" fmla="*/ 0 h 6861702"/>
              <a:gd name="connsiteX1" fmla="*/ 6272622 w 6272622"/>
              <a:gd name="connsiteY1" fmla="*/ 3702 h 6861702"/>
              <a:gd name="connsiteX2" fmla="*/ 6272622 w 6272622"/>
              <a:gd name="connsiteY2" fmla="*/ 6861702 h 6861702"/>
              <a:gd name="connsiteX3" fmla="*/ 1533438 w 6272622"/>
              <a:gd name="connsiteY3" fmla="*/ 6425475 h 6861702"/>
              <a:gd name="connsiteX4" fmla="*/ 0 w 6272622"/>
              <a:gd name="connsiteY4" fmla="*/ 6041686 h 6861702"/>
              <a:gd name="connsiteX5" fmla="*/ 2205948 w 6272622"/>
              <a:gd name="connsiteY5" fmla="*/ 0 h 6861702"/>
              <a:gd name="connsiteX0" fmla="*/ 2205948 w 6272622"/>
              <a:gd name="connsiteY0" fmla="*/ 0 h 6861702"/>
              <a:gd name="connsiteX1" fmla="*/ 6272622 w 6272622"/>
              <a:gd name="connsiteY1" fmla="*/ 3702 h 6861702"/>
              <a:gd name="connsiteX2" fmla="*/ 6272622 w 6272622"/>
              <a:gd name="connsiteY2" fmla="*/ 6861702 h 6861702"/>
              <a:gd name="connsiteX3" fmla="*/ 1470521 w 6272622"/>
              <a:gd name="connsiteY3" fmla="*/ 6421281 h 6861702"/>
              <a:gd name="connsiteX4" fmla="*/ 0 w 6272622"/>
              <a:gd name="connsiteY4" fmla="*/ 6041686 h 6861702"/>
              <a:gd name="connsiteX5" fmla="*/ 2205948 w 6272622"/>
              <a:gd name="connsiteY5" fmla="*/ 0 h 6861702"/>
              <a:gd name="connsiteX0" fmla="*/ 930821 w 6272622"/>
              <a:gd name="connsiteY0" fmla="*/ 0 h 6861702"/>
              <a:gd name="connsiteX1" fmla="*/ 6272622 w 6272622"/>
              <a:gd name="connsiteY1" fmla="*/ 3702 h 6861702"/>
              <a:gd name="connsiteX2" fmla="*/ 6272622 w 6272622"/>
              <a:gd name="connsiteY2" fmla="*/ 6861702 h 6861702"/>
              <a:gd name="connsiteX3" fmla="*/ 1470521 w 6272622"/>
              <a:gd name="connsiteY3" fmla="*/ 6421281 h 6861702"/>
              <a:gd name="connsiteX4" fmla="*/ 0 w 6272622"/>
              <a:gd name="connsiteY4" fmla="*/ 6041686 h 6861702"/>
              <a:gd name="connsiteX5" fmla="*/ 930821 w 6272622"/>
              <a:gd name="connsiteY5" fmla="*/ 0 h 6861702"/>
              <a:gd name="connsiteX0" fmla="*/ 930821 w 6272622"/>
              <a:gd name="connsiteY0" fmla="*/ 0 h 6861702"/>
              <a:gd name="connsiteX1" fmla="*/ 6272622 w 6272622"/>
              <a:gd name="connsiteY1" fmla="*/ 3702 h 6861702"/>
              <a:gd name="connsiteX2" fmla="*/ 6272622 w 6272622"/>
              <a:gd name="connsiteY2" fmla="*/ 6861702 h 6861702"/>
              <a:gd name="connsiteX3" fmla="*/ 1227240 w 6272622"/>
              <a:gd name="connsiteY3" fmla="*/ 6362558 h 6861702"/>
              <a:gd name="connsiteX4" fmla="*/ 0 w 6272622"/>
              <a:gd name="connsiteY4" fmla="*/ 6041686 h 6861702"/>
              <a:gd name="connsiteX5" fmla="*/ 930821 w 6272622"/>
              <a:gd name="connsiteY5" fmla="*/ 0 h 6861702"/>
              <a:gd name="connsiteX0" fmla="*/ 930821 w 6272622"/>
              <a:gd name="connsiteY0" fmla="*/ 0 h 6861702"/>
              <a:gd name="connsiteX1" fmla="*/ 6272622 w 6272622"/>
              <a:gd name="connsiteY1" fmla="*/ 3702 h 6861702"/>
              <a:gd name="connsiteX2" fmla="*/ 6272622 w 6272622"/>
              <a:gd name="connsiteY2" fmla="*/ 6861702 h 6861702"/>
              <a:gd name="connsiteX3" fmla="*/ 1160129 w 6272622"/>
              <a:gd name="connsiteY3" fmla="*/ 6341585 h 6861702"/>
              <a:gd name="connsiteX4" fmla="*/ 0 w 6272622"/>
              <a:gd name="connsiteY4" fmla="*/ 6041686 h 6861702"/>
              <a:gd name="connsiteX5" fmla="*/ 930821 w 6272622"/>
              <a:gd name="connsiteY5" fmla="*/ 0 h 6861702"/>
              <a:gd name="connsiteX0" fmla="*/ 930821 w 6272622"/>
              <a:gd name="connsiteY0" fmla="*/ 0 h 6861702"/>
              <a:gd name="connsiteX1" fmla="*/ 6272622 w 6272622"/>
              <a:gd name="connsiteY1" fmla="*/ 3702 h 6861702"/>
              <a:gd name="connsiteX2" fmla="*/ 6272622 w 6272622"/>
              <a:gd name="connsiteY2" fmla="*/ 6861702 h 6861702"/>
              <a:gd name="connsiteX3" fmla="*/ 1210463 w 6272622"/>
              <a:gd name="connsiteY3" fmla="*/ 6358363 h 6861702"/>
              <a:gd name="connsiteX4" fmla="*/ 0 w 6272622"/>
              <a:gd name="connsiteY4" fmla="*/ 6041686 h 6861702"/>
              <a:gd name="connsiteX5" fmla="*/ 930821 w 6272622"/>
              <a:gd name="connsiteY5" fmla="*/ 0 h 6861702"/>
              <a:gd name="connsiteX0" fmla="*/ 930821 w 6272622"/>
              <a:gd name="connsiteY0" fmla="*/ 0 h 6358363"/>
              <a:gd name="connsiteX1" fmla="*/ 6272622 w 6272622"/>
              <a:gd name="connsiteY1" fmla="*/ 3702 h 6358363"/>
              <a:gd name="connsiteX2" fmla="*/ 6268428 w 6272622"/>
              <a:gd name="connsiteY2" fmla="*/ 5175515 h 6358363"/>
              <a:gd name="connsiteX3" fmla="*/ 1210463 w 6272622"/>
              <a:gd name="connsiteY3" fmla="*/ 6358363 h 6358363"/>
              <a:gd name="connsiteX4" fmla="*/ 0 w 6272622"/>
              <a:gd name="connsiteY4" fmla="*/ 6041686 h 6358363"/>
              <a:gd name="connsiteX5" fmla="*/ 930821 w 6272622"/>
              <a:gd name="connsiteY5" fmla="*/ 0 h 6358363"/>
              <a:gd name="connsiteX0" fmla="*/ 939210 w 6281011"/>
              <a:gd name="connsiteY0" fmla="*/ 0 h 6358363"/>
              <a:gd name="connsiteX1" fmla="*/ 6281011 w 6281011"/>
              <a:gd name="connsiteY1" fmla="*/ 3702 h 6358363"/>
              <a:gd name="connsiteX2" fmla="*/ 6276817 w 6281011"/>
              <a:gd name="connsiteY2" fmla="*/ 5175515 h 6358363"/>
              <a:gd name="connsiteX3" fmla="*/ 1218852 w 6281011"/>
              <a:gd name="connsiteY3" fmla="*/ 6358363 h 6358363"/>
              <a:gd name="connsiteX4" fmla="*/ 0 w 6281011"/>
              <a:gd name="connsiteY4" fmla="*/ 6045881 h 6358363"/>
              <a:gd name="connsiteX5" fmla="*/ 939210 w 6281011"/>
              <a:gd name="connsiteY5" fmla="*/ 0 h 6358363"/>
              <a:gd name="connsiteX0" fmla="*/ 935016 w 6276817"/>
              <a:gd name="connsiteY0" fmla="*/ 0 h 6358363"/>
              <a:gd name="connsiteX1" fmla="*/ 6276817 w 6276817"/>
              <a:gd name="connsiteY1" fmla="*/ 3702 h 6358363"/>
              <a:gd name="connsiteX2" fmla="*/ 6272623 w 6276817"/>
              <a:gd name="connsiteY2" fmla="*/ 5175515 h 6358363"/>
              <a:gd name="connsiteX3" fmla="*/ 1214658 w 6276817"/>
              <a:gd name="connsiteY3" fmla="*/ 6358363 h 6358363"/>
              <a:gd name="connsiteX4" fmla="*/ 0 w 6276817"/>
              <a:gd name="connsiteY4" fmla="*/ 6041687 h 6358363"/>
              <a:gd name="connsiteX5" fmla="*/ 935016 w 6276817"/>
              <a:gd name="connsiteY5" fmla="*/ 0 h 6358363"/>
              <a:gd name="connsiteX0" fmla="*/ 930265 w 6272066"/>
              <a:gd name="connsiteY0" fmla="*/ 0 h 6358363"/>
              <a:gd name="connsiteX1" fmla="*/ 6272066 w 6272066"/>
              <a:gd name="connsiteY1" fmla="*/ 3702 h 6358363"/>
              <a:gd name="connsiteX2" fmla="*/ 6267872 w 6272066"/>
              <a:gd name="connsiteY2" fmla="*/ 5175515 h 6358363"/>
              <a:gd name="connsiteX3" fmla="*/ 1209907 w 6272066"/>
              <a:gd name="connsiteY3" fmla="*/ 6358363 h 6358363"/>
              <a:gd name="connsiteX4" fmla="*/ 0 w 6272066"/>
              <a:gd name="connsiteY4" fmla="*/ 6036937 h 6358363"/>
              <a:gd name="connsiteX5" fmla="*/ 930265 w 6272066"/>
              <a:gd name="connsiteY5" fmla="*/ 0 h 6358363"/>
              <a:gd name="connsiteX0" fmla="*/ 933615 w 6275416"/>
              <a:gd name="connsiteY0" fmla="*/ 0 h 6358363"/>
              <a:gd name="connsiteX1" fmla="*/ 6275416 w 6275416"/>
              <a:gd name="connsiteY1" fmla="*/ 3702 h 6358363"/>
              <a:gd name="connsiteX2" fmla="*/ 6271222 w 6275416"/>
              <a:gd name="connsiteY2" fmla="*/ 5175515 h 6358363"/>
              <a:gd name="connsiteX3" fmla="*/ 1213257 w 6275416"/>
              <a:gd name="connsiteY3" fmla="*/ 6358363 h 6358363"/>
              <a:gd name="connsiteX4" fmla="*/ 0 w 6275416"/>
              <a:gd name="connsiteY4" fmla="*/ 6033587 h 6358363"/>
              <a:gd name="connsiteX5" fmla="*/ 933615 w 6275416"/>
              <a:gd name="connsiteY5" fmla="*/ 0 h 635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5416" h="6358363">
                <a:moveTo>
                  <a:pt x="933615" y="0"/>
                </a:moveTo>
                <a:lnTo>
                  <a:pt x="6275416" y="3702"/>
                </a:lnTo>
                <a:lnTo>
                  <a:pt x="6271222" y="5175515"/>
                </a:lnTo>
                <a:lnTo>
                  <a:pt x="1213257" y="6358363"/>
                </a:lnTo>
                <a:lnTo>
                  <a:pt x="0" y="6033587"/>
                </a:lnTo>
                <a:lnTo>
                  <a:pt x="933615" y="0"/>
                </a:lnTo>
                <a:close/>
              </a:path>
            </a:pathLst>
          </a:custGeom>
          <a:solidFill>
            <a:schemeClr val="bg1">
              <a:lumMod val="75000"/>
            </a:schemeClr>
          </a:solidFill>
        </p:spPr>
        <p:txBody>
          <a:bodyPr tIns="2743200" anchor="t" anchorCtr="0"/>
          <a:lstStyle>
            <a:lvl1pPr algn="ctr">
              <a:defRPr sz="2000" baseline="0">
                <a:solidFill>
                  <a:schemeClr val="bg1">
                    <a:lumMod val="95000"/>
                  </a:schemeClr>
                </a:solidFill>
                <a:latin typeface="+mj-lt"/>
              </a:defRPr>
            </a:lvl1pPr>
          </a:lstStyle>
          <a:p>
            <a:r>
              <a:rPr lang="en-US" dirty="0" smtClean="0"/>
              <a:t>Click icon to add picture</a:t>
            </a:r>
            <a:endParaRPr lang="en-US" dirty="0"/>
          </a:p>
        </p:txBody>
      </p:sp>
      <p:sp>
        <p:nvSpPr>
          <p:cNvPr id="10" name="Text Placeholder 14"/>
          <p:cNvSpPr>
            <a:spLocks noGrp="1"/>
          </p:cNvSpPr>
          <p:nvPr>
            <p:ph type="body" sz="quarter" idx="15"/>
          </p:nvPr>
        </p:nvSpPr>
        <p:spPr>
          <a:xfrm>
            <a:off x="0" y="1606061"/>
            <a:ext cx="3670300" cy="2520950"/>
          </a:xfrm>
          <a:prstGeom prst="rect">
            <a:avLst/>
          </a:prstGeom>
        </p:spPr>
        <p:txBody>
          <a:bodyPr lIns="320040" tIns="0" rIns="320040" bIns="0"/>
          <a:lstStyle>
            <a:lvl1pPr marL="0" indent="0">
              <a:buFontTx/>
              <a:buNone/>
              <a:defRPr sz="2400">
                <a:solidFill>
                  <a:schemeClr val="bg1"/>
                </a:solidFill>
                <a:latin typeface="+mj-lt"/>
              </a:defRPr>
            </a:lvl1pPr>
            <a:lvl2pPr marL="274320" indent="0">
              <a:buFontTx/>
              <a:buNone/>
              <a:defRPr sz="2000">
                <a:solidFill>
                  <a:schemeClr val="bg1"/>
                </a:solidFill>
                <a:latin typeface="+mj-lt"/>
              </a:defRPr>
            </a:lvl2pPr>
            <a:lvl3pPr marL="640080" indent="-182880">
              <a:buFont typeface="Arial" panose="020B0604020202020204" pitchFamily="34" charset="0"/>
              <a:buChar char="•"/>
              <a:defRPr sz="1800">
                <a:solidFill>
                  <a:schemeClr val="bg1"/>
                </a:solidFill>
                <a:latin typeface="+mj-lt"/>
              </a:defRPr>
            </a:lvl3pPr>
            <a:lvl4pPr>
              <a:defRPr sz="2400">
                <a:solidFill>
                  <a:schemeClr val="bg1"/>
                </a:solidFill>
              </a:defRPr>
            </a:lvl4pPr>
            <a:lvl5pPr>
              <a:defRPr sz="2400">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11" name="Text Placeholder 5"/>
          <p:cNvSpPr>
            <a:spLocks noGrp="1"/>
          </p:cNvSpPr>
          <p:nvPr>
            <p:ph type="body" sz="quarter" idx="14" hasCustomPrompt="1"/>
          </p:nvPr>
        </p:nvSpPr>
        <p:spPr>
          <a:xfrm>
            <a:off x="0" y="383686"/>
            <a:ext cx="3670300" cy="3743325"/>
          </a:xfrm>
          <a:prstGeom prst="rect">
            <a:avLst/>
          </a:prstGeom>
          <a:noFill/>
        </p:spPr>
        <p:txBody>
          <a:bodyPr lIns="320040" tIns="228600" rIns="320040" bIns="228600"/>
          <a:lstStyle>
            <a:lvl1pPr>
              <a:defRPr sz="2800" cap="none" baseline="0">
                <a:solidFill>
                  <a:schemeClr val="bg1"/>
                </a:solidFill>
                <a:latin typeface="+mj-lt"/>
              </a:defRPr>
            </a:lvl1pPr>
            <a:lvl2pPr marL="0" indent="-182880">
              <a:buFontTx/>
              <a:buBlip>
                <a:blip r:embed="rId3"/>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294840204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G Georgian Text_Image Option 2-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Isosceles Triangle 3"/>
          <p:cNvSpPr/>
          <p:nvPr userDrawn="1"/>
        </p:nvSpPr>
        <p:spPr>
          <a:xfrm flipH="1">
            <a:off x="1900106" y="5167619"/>
            <a:ext cx="7243894" cy="1690380"/>
          </a:xfrm>
          <a:prstGeom prst="triangle">
            <a:avLst>
              <a:gd name="adj" fmla="val 0"/>
            </a:avLst>
          </a:prstGeom>
          <a:solidFill>
            <a:srgbClr val="004B87">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flipH="1">
            <a:off x="-5" y="-3349"/>
            <a:ext cx="3811679" cy="6035880"/>
          </a:xfrm>
          <a:custGeom>
            <a:avLst/>
            <a:gdLst>
              <a:gd name="connsiteX0" fmla="*/ 0 w 4995949"/>
              <a:gd name="connsiteY0" fmla="*/ 6858000 h 6858000"/>
              <a:gd name="connsiteX1" fmla="*/ 4995949 w 4995949"/>
              <a:gd name="connsiteY1" fmla="*/ 0 h 6858000"/>
              <a:gd name="connsiteX2" fmla="*/ 4995949 w 4995949"/>
              <a:gd name="connsiteY2" fmla="*/ 6858000 h 6858000"/>
              <a:gd name="connsiteX3" fmla="*/ 0 w 4995949"/>
              <a:gd name="connsiteY3" fmla="*/ 6858000 h 6858000"/>
              <a:gd name="connsiteX0" fmla="*/ 0 w 4995949"/>
              <a:gd name="connsiteY0" fmla="*/ 6858000 h 6858000"/>
              <a:gd name="connsiteX1" fmla="*/ 2340831 w 4995949"/>
              <a:gd name="connsiteY1" fmla="*/ 3653406 h 6858000"/>
              <a:gd name="connsiteX2" fmla="*/ 4995949 w 4995949"/>
              <a:gd name="connsiteY2" fmla="*/ 0 h 6858000"/>
              <a:gd name="connsiteX3" fmla="*/ 4995949 w 4995949"/>
              <a:gd name="connsiteY3" fmla="*/ 6858000 h 6858000"/>
              <a:gd name="connsiteX4" fmla="*/ 0 w 4995949"/>
              <a:gd name="connsiteY4" fmla="*/ 6858000 h 6858000"/>
              <a:gd name="connsiteX0" fmla="*/ 0 w 4995949"/>
              <a:gd name="connsiteY0" fmla="*/ 6858000 h 6858000"/>
              <a:gd name="connsiteX1" fmla="*/ 1187345 w 4995949"/>
              <a:gd name="connsiteY1" fmla="*/ 1 h 6858000"/>
              <a:gd name="connsiteX2" fmla="*/ 4995949 w 4995949"/>
              <a:gd name="connsiteY2" fmla="*/ 0 h 6858000"/>
              <a:gd name="connsiteX3" fmla="*/ 4995949 w 4995949"/>
              <a:gd name="connsiteY3" fmla="*/ 6858000 h 6858000"/>
              <a:gd name="connsiteX4" fmla="*/ 0 w 4995949"/>
              <a:gd name="connsiteY4" fmla="*/ 6858000 h 6858000"/>
              <a:gd name="connsiteX0" fmla="*/ 1480354 w 3808604"/>
              <a:gd name="connsiteY0" fmla="*/ 6778305 h 6858000"/>
              <a:gd name="connsiteX1" fmla="*/ 0 w 3808604"/>
              <a:gd name="connsiteY1" fmla="*/ 1 h 6858000"/>
              <a:gd name="connsiteX2" fmla="*/ 3808604 w 3808604"/>
              <a:gd name="connsiteY2" fmla="*/ 0 h 6858000"/>
              <a:gd name="connsiteX3" fmla="*/ 3808604 w 3808604"/>
              <a:gd name="connsiteY3" fmla="*/ 6858000 h 6858000"/>
              <a:gd name="connsiteX4" fmla="*/ 1480354 w 3808604"/>
              <a:gd name="connsiteY4" fmla="*/ 6778305 h 6858000"/>
              <a:gd name="connsiteX0" fmla="*/ 993792 w 3808604"/>
              <a:gd name="connsiteY0" fmla="*/ 6853806 h 6858000"/>
              <a:gd name="connsiteX1" fmla="*/ 0 w 3808604"/>
              <a:gd name="connsiteY1" fmla="*/ 1 h 6858000"/>
              <a:gd name="connsiteX2" fmla="*/ 3808604 w 3808604"/>
              <a:gd name="connsiteY2" fmla="*/ 0 h 6858000"/>
              <a:gd name="connsiteX3" fmla="*/ 3808604 w 3808604"/>
              <a:gd name="connsiteY3" fmla="*/ 6858000 h 6858000"/>
              <a:gd name="connsiteX4" fmla="*/ 993792 w 3808604"/>
              <a:gd name="connsiteY4" fmla="*/ 6853806 h 6858000"/>
              <a:gd name="connsiteX0" fmla="*/ 993792 w 3808604"/>
              <a:gd name="connsiteY0" fmla="*/ 6853806 h 6853806"/>
              <a:gd name="connsiteX1" fmla="*/ 0 w 3808604"/>
              <a:gd name="connsiteY1" fmla="*/ 1 h 6853806"/>
              <a:gd name="connsiteX2" fmla="*/ 3808604 w 3808604"/>
              <a:gd name="connsiteY2" fmla="*/ 0 h 6853806"/>
              <a:gd name="connsiteX3" fmla="*/ 3800215 w 3808604"/>
              <a:gd name="connsiteY3" fmla="*/ 5649985 h 6853806"/>
              <a:gd name="connsiteX4" fmla="*/ 993792 w 3808604"/>
              <a:gd name="connsiteY4" fmla="*/ 6853806 h 6853806"/>
              <a:gd name="connsiteX0" fmla="*/ 935069 w 3808604"/>
              <a:gd name="connsiteY0" fmla="*/ 6438551 h 6438551"/>
              <a:gd name="connsiteX1" fmla="*/ 0 w 3808604"/>
              <a:gd name="connsiteY1" fmla="*/ 1 h 6438551"/>
              <a:gd name="connsiteX2" fmla="*/ 3808604 w 3808604"/>
              <a:gd name="connsiteY2" fmla="*/ 0 h 6438551"/>
              <a:gd name="connsiteX3" fmla="*/ 3800215 w 3808604"/>
              <a:gd name="connsiteY3" fmla="*/ 5649985 h 6438551"/>
              <a:gd name="connsiteX4" fmla="*/ 935069 w 3808604"/>
              <a:gd name="connsiteY4" fmla="*/ 6438551 h 6438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604" h="6438551">
                <a:moveTo>
                  <a:pt x="935069" y="6438551"/>
                </a:moveTo>
                <a:lnTo>
                  <a:pt x="0" y="1"/>
                </a:lnTo>
                <a:lnTo>
                  <a:pt x="3808604" y="0"/>
                </a:lnTo>
                <a:cubicBezTo>
                  <a:pt x="3805808" y="1883328"/>
                  <a:pt x="3803011" y="3766657"/>
                  <a:pt x="3800215" y="5649985"/>
                </a:cubicBezTo>
                <a:lnTo>
                  <a:pt x="935069" y="6438551"/>
                </a:lnTo>
                <a:close/>
              </a:path>
            </a:pathLst>
          </a:custGeom>
          <a:solidFill>
            <a:srgbClr val="64A7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2"/>
          <p:cNvSpPr>
            <a:spLocks noGrp="1"/>
          </p:cNvSpPr>
          <p:nvPr>
            <p:ph type="pic" sz="quarter" idx="11"/>
          </p:nvPr>
        </p:nvSpPr>
        <p:spPr>
          <a:xfrm>
            <a:off x="2870479" y="-3703"/>
            <a:ext cx="6273520" cy="6358363"/>
          </a:xfrm>
          <a:custGeom>
            <a:avLst/>
            <a:gdLst>
              <a:gd name="connsiteX0" fmla="*/ 0 w 5029200"/>
              <a:gd name="connsiteY0" fmla="*/ 0 h 6858000"/>
              <a:gd name="connsiteX1" fmla="*/ 5029200 w 5029200"/>
              <a:gd name="connsiteY1" fmla="*/ 0 h 6858000"/>
              <a:gd name="connsiteX2" fmla="*/ 5029200 w 5029200"/>
              <a:gd name="connsiteY2" fmla="*/ 6858000 h 6858000"/>
              <a:gd name="connsiteX3" fmla="*/ 0 w 5029200"/>
              <a:gd name="connsiteY3" fmla="*/ 6858000 h 6858000"/>
              <a:gd name="connsiteX4" fmla="*/ 0 w 5029200"/>
              <a:gd name="connsiteY4" fmla="*/ 0 h 6858000"/>
              <a:gd name="connsiteX0" fmla="*/ 1851 w 5031051"/>
              <a:gd name="connsiteY0" fmla="*/ 0 h 6858000"/>
              <a:gd name="connsiteX1" fmla="*/ 5031051 w 5031051"/>
              <a:gd name="connsiteY1" fmla="*/ 0 h 6858000"/>
              <a:gd name="connsiteX2" fmla="*/ 5031051 w 5031051"/>
              <a:gd name="connsiteY2" fmla="*/ 6858000 h 6858000"/>
              <a:gd name="connsiteX3" fmla="*/ 1851 w 5031051"/>
              <a:gd name="connsiteY3" fmla="*/ 6858000 h 6858000"/>
              <a:gd name="connsiteX4" fmla="*/ 0 w 5031051"/>
              <a:gd name="connsiteY4" fmla="*/ 4146267 h 6858000"/>
              <a:gd name="connsiteX5" fmla="*/ 1851 w 5031051"/>
              <a:gd name="connsiteY5" fmla="*/ 0 h 6858000"/>
              <a:gd name="connsiteX0" fmla="*/ 964377 w 5031051"/>
              <a:gd name="connsiteY0" fmla="*/ 0 h 6861702"/>
              <a:gd name="connsiteX1" fmla="*/ 5031051 w 5031051"/>
              <a:gd name="connsiteY1" fmla="*/ 3702 h 6861702"/>
              <a:gd name="connsiteX2" fmla="*/ 5031051 w 5031051"/>
              <a:gd name="connsiteY2" fmla="*/ 6861702 h 6861702"/>
              <a:gd name="connsiteX3" fmla="*/ 1851 w 5031051"/>
              <a:gd name="connsiteY3" fmla="*/ 6861702 h 6861702"/>
              <a:gd name="connsiteX4" fmla="*/ 0 w 5031051"/>
              <a:gd name="connsiteY4" fmla="*/ 4149969 h 6861702"/>
              <a:gd name="connsiteX5" fmla="*/ 964377 w 5031051"/>
              <a:gd name="connsiteY5" fmla="*/ 0 h 6861702"/>
              <a:gd name="connsiteX0" fmla="*/ 964377 w 5031051"/>
              <a:gd name="connsiteY0" fmla="*/ 0 h 6861702"/>
              <a:gd name="connsiteX1" fmla="*/ 5031051 w 5031051"/>
              <a:gd name="connsiteY1" fmla="*/ 3702 h 6861702"/>
              <a:gd name="connsiteX2" fmla="*/ 5031051 w 5031051"/>
              <a:gd name="connsiteY2" fmla="*/ 6861702 h 6861702"/>
              <a:gd name="connsiteX3" fmla="*/ 497397 w 5031051"/>
              <a:gd name="connsiteY3" fmla="*/ 6861702 h 6861702"/>
              <a:gd name="connsiteX4" fmla="*/ 0 w 5031051"/>
              <a:gd name="connsiteY4" fmla="*/ 4149969 h 6861702"/>
              <a:gd name="connsiteX5" fmla="*/ 964377 w 5031051"/>
              <a:gd name="connsiteY5" fmla="*/ 0 h 6861702"/>
              <a:gd name="connsiteX0" fmla="*/ 2205948 w 6272622"/>
              <a:gd name="connsiteY0" fmla="*/ 0 h 6861702"/>
              <a:gd name="connsiteX1" fmla="*/ 6272622 w 6272622"/>
              <a:gd name="connsiteY1" fmla="*/ 3702 h 6861702"/>
              <a:gd name="connsiteX2" fmla="*/ 6272622 w 6272622"/>
              <a:gd name="connsiteY2" fmla="*/ 6861702 h 6861702"/>
              <a:gd name="connsiteX3" fmla="*/ 1738968 w 6272622"/>
              <a:gd name="connsiteY3" fmla="*/ 6861702 h 6861702"/>
              <a:gd name="connsiteX4" fmla="*/ 0 w 6272622"/>
              <a:gd name="connsiteY4" fmla="*/ 6041686 h 6861702"/>
              <a:gd name="connsiteX5" fmla="*/ 2205948 w 6272622"/>
              <a:gd name="connsiteY5" fmla="*/ 0 h 6861702"/>
              <a:gd name="connsiteX0" fmla="*/ 2205948 w 6272622"/>
              <a:gd name="connsiteY0" fmla="*/ 0 h 6861702"/>
              <a:gd name="connsiteX1" fmla="*/ 6272622 w 6272622"/>
              <a:gd name="connsiteY1" fmla="*/ 3702 h 6861702"/>
              <a:gd name="connsiteX2" fmla="*/ 6272622 w 6272622"/>
              <a:gd name="connsiteY2" fmla="*/ 6861702 h 6861702"/>
              <a:gd name="connsiteX3" fmla="*/ 1332102 w 6272622"/>
              <a:gd name="connsiteY3" fmla="*/ 6362557 h 6861702"/>
              <a:gd name="connsiteX4" fmla="*/ 0 w 6272622"/>
              <a:gd name="connsiteY4" fmla="*/ 6041686 h 6861702"/>
              <a:gd name="connsiteX5" fmla="*/ 2205948 w 6272622"/>
              <a:gd name="connsiteY5" fmla="*/ 0 h 6861702"/>
              <a:gd name="connsiteX0" fmla="*/ 2205948 w 6272622"/>
              <a:gd name="connsiteY0" fmla="*/ 0 h 6861702"/>
              <a:gd name="connsiteX1" fmla="*/ 6272622 w 6272622"/>
              <a:gd name="connsiteY1" fmla="*/ 3702 h 6861702"/>
              <a:gd name="connsiteX2" fmla="*/ 6272622 w 6272622"/>
              <a:gd name="connsiteY2" fmla="*/ 6861702 h 6861702"/>
              <a:gd name="connsiteX3" fmla="*/ 1533438 w 6272622"/>
              <a:gd name="connsiteY3" fmla="*/ 6425475 h 6861702"/>
              <a:gd name="connsiteX4" fmla="*/ 0 w 6272622"/>
              <a:gd name="connsiteY4" fmla="*/ 6041686 h 6861702"/>
              <a:gd name="connsiteX5" fmla="*/ 2205948 w 6272622"/>
              <a:gd name="connsiteY5" fmla="*/ 0 h 6861702"/>
              <a:gd name="connsiteX0" fmla="*/ 2205948 w 6272622"/>
              <a:gd name="connsiteY0" fmla="*/ 0 h 6861702"/>
              <a:gd name="connsiteX1" fmla="*/ 6272622 w 6272622"/>
              <a:gd name="connsiteY1" fmla="*/ 3702 h 6861702"/>
              <a:gd name="connsiteX2" fmla="*/ 6272622 w 6272622"/>
              <a:gd name="connsiteY2" fmla="*/ 6861702 h 6861702"/>
              <a:gd name="connsiteX3" fmla="*/ 1470521 w 6272622"/>
              <a:gd name="connsiteY3" fmla="*/ 6421281 h 6861702"/>
              <a:gd name="connsiteX4" fmla="*/ 0 w 6272622"/>
              <a:gd name="connsiteY4" fmla="*/ 6041686 h 6861702"/>
              <a:gd name="connsiteX5" fmla="*/ 2205948 w 6272622"/>
              <a:gd name="connsiteY5" fmla="*/ 0 h 6861702"/>
              <a:gd name="connsiteX0" fmla="*/ 930821 w 6272622"/>
              <a:gd name="connsiteY0" fmla="*/ 0 h 6861702"/>
              <a:gd name="connsiteX1" fmla="*/ 6272622 w 6272622"/>
              <a:gd name="connsiteY1" fmla="*/ 3702 h 6861702"/>
              <a:gd name="connsiteX2" fmla="*/ 6272622 w 6272622"/>
              <a:gd name="connsiteY2" fmla="*/ 6861702 h 6861702"/>
              <a:gd name="connsiteX3" fmla="*/ 1470521 w 6272622"/>
              <a:gd name="connsiteY3" fmla="*/ 6421281 h 6861702"/>
              <a:gd name="connsiteX4" fmla="*/ 0 w 6272622"/>
              <a:gd name="connsiteY4" fmla="*/ 6041686 h 6861702"/>
              <a:gd name="connsiteX5" fmla="*/ 930821 w 6272622"/>
              <a:gd name="connsiteY5" fmla="*/ 0 h 6861702"/>
              <a:gd name="connsiteX0" fmla="*/ 930821 w 6272622"/>
              <a:gd name="connsiteY0" fmla="*/ 0 h 6861702"/>
              <a:gd name="connsiteX1" fmla="*/ 6272622 w 6272622"/>
              <a:gd name="connsiteY1" fmla="*/ 3702 h 6861702"/>
              <a:gd name="connsiteX2" fmla="*/ 6272622 w 6272622"/>
              <a:gd name="connsiteY2" fmla="*/ 6861702 h 6861702"/>
              <a:gd name="connsiteX3" fmla="*/ 1227240 w 6272622"/>
              <a:gd name="connsiteY3" fmla="*/ 6362558 h 6861702"/>
              <a:gd name="connsiteX4" fmla="*/ 0 w 6272622"/>
              <a:gd name="connsiteY4" fmla="*/ 6041686 h 6861702"/>
              <a:gd name="connsiteX5" fmla="*/ 930821 w 6272622"/>
              <a:gd name="connsiteY5" fmla="*/ 0 h 6861702"/>
              <a:gd name="connsiteX0" fmla="*/ 930821 w 6272622"/>
              <a:gd name="connsiteY0" fmla="*/ 0 h 6861702"/>
              <a:gd name="connsiteX1" fmla="*/ 6272622 w 6272622"/>
              <a:gd name="connsiteY1" fmla="*/ 3702 h 6861702"/>
              <a:gd name="connsiteX2" fmla="*/ 6272622 w 6272622"/>
              <a:gd name="connsiteY2" fmla="*/ 6861702 h 6861702"/>
              <a:gd name="connsiteX3" fmla="*/ 1160129 w 6272622"/>
              <a:gd name="connsiteY3" fmla="*/ 6341585 h 6861702"/>
              <a:gd name="connsiteX4" fmla="*/ 0 w 6272622"/>
              <a:gd name="connsiteY4" fmla="*/ 6041686 h 6861702"/>
              <a:gd name="connsiteX5" fmla="*/ 930821 w 6272622"/>
              <a:gd name="connsiteY5" fmla="*/ 0 h 6861702"/>
              <a:gd name="connsiteX0" fmla="*/ 930821 w 6272622"/>
              <a:gd name="connsiteY0" fmla="*/ 0 h 6861702"/>
              <a:gd name="connsiteX1" fmla="*/ 6272622 w 6272622"/>
              <a:gd name="connsiteY1" fmla="*/ 3702 h 6861702"/>
              <a:gd name="connsiteX2" fmla="*/ 6272622 w 6272622"/>
              <a:gd name="connsiteY2" fmla="*/ 6861702 h 6861702"/>
              <a:gd name="connsiteX3" fmla="*/ 1210463 w 6272622"/>
              <a:gd name="connsiteY3" fmla="*/ 6358363 h 6861702"/>
              <a:gd name="connsiteX4" fmla="*/ 0 w 6272622"/>
              <a:gd name="connsiteY4" fmla="*/ 6041686 h 6861702"/>
              <a:gd name="connsiteX5" fmla="*/ 930821 w 6272622"/>
              <a:gd name="connsiteY5" fmla="*/ 0 h 6861702"/>
              <a:gd name="connsiteX0" fmla="*/ 930821 w 6272622"/>
              <a:gd name="connsiteY0" fmla="*/ 0 h 6358363"/>
              <a:gd name="connsiteX1" fmla="*/ 6272622 w 6272622"/>
              <a:gd name="connsiteY1" fmla="*/ 3702 h 6358363"/>
              <a:gd name="connsiteX2" fmla="*/ 6268428 w 6272622"/>
              <a:gd name="connsiteY2" fmla="*/ 5175515 h 6358363"/>
              <a:gd name="connsiteX3" fmla="*/ 1210463 w 6272622"/>
              <a:gd name="connsiteY3" fmla="*/ 6358363 h 6358363"/>
              <a:gd name="connsiteX4" fmla="*/ 0 w 6272622"/>
              <a:gd name="connsiteY4" fmla="*/ 6041686 h 6358363"/>
              <a:gd name="connsiteX5" fmla="*/ 930821 w 6272622"/>
              <a:gd name="connsiteY5" fmla="*/ 0 h 6358363"/>
              <a:gd name="connsiteX0" fmla="*/ 939210 w 6281011"/>
              <a:gd name="connsiteY0" fmla="*/ 0 h 6358363"/>
              <a:gd name="connsiteX1" fmla="*/ 6281011 w 6281011"/>
              <a:gd name="connsiteY1" fmla="*/ 3702 h 6358363"/>
              <a:gd name="connsiteX2" fmla="*/ 6276817 w 6281011"/>
              <a:gd name="connsiteY2" fmla="*/ 5175515 h 6358363"/>
              <a:gd name="connsiteX3" fmla="*/ 1218852 w 6281011"/>
              <a:gd name="connsiteY3" fmla="*/ 6358363 h 6358363"/>
              <a:gd name="connsiteX4" fmla="*/ 0 w 6281011"/>
              <a:gd name="connsiteY4" fmla="*/ 6045881 h 6358363"/>
              <a:gd name="connsiteX5" fmla="*/ 939210 w 6281011"/>
              <a:gd name="connsiteY5" fmla="*/ 0 h 6358363"/>
              <a:gd name="connsiteX0" fmla="*/ 935016 w 6276817"/>
              <a:gd name="connsiteY0" fmla="*/ 0 h 6358363"/>
              <a:gd name="connsiteX1" fmla="*/ 6276817 w 6276817"/>
              <a:gd name="connsiteY1" fmla="*/ 3702 h 6358363"/>
              <a:gd name="connsiteX2" fmla="*/ 6272623 w 6276817"/>
              <a:gd name="connsiteY2" fmla="*/ 5175515 h 6358363"/>
              <a:gd name="connsiteX3" fmla="*/ 1214658 w 6276817"/>
              <a:gd name="connsiteY3" fmla="*/ 6358363 h 6358363"/>
              <a:gd name="connsiteX4" fmla="*/ 0 w 6276817"/>
              <a:gd name="connsiteY4" fmla="*/ 6041687 h 6358363"/>
              <a:gd name="connsiteX5" fmla="*/ 935016 w 6276817"/>
              <a:gd name="connsiteY5" fmla="*/ 0 h 6358363"/>
              <a:gd name="connsiteX0" fmla="*/ 930265 w 6272066"/>
              <a:gd name="connsiteY0" fmla="*/ 0 h 6358363"/>
              <a:gd name="connsiteX1" fmla="*/ 6272066 w 6272066"/>
              <a:gd name="connsiteY1" fmla="*/ 3702 h 6358363"/>
              <a:gd name="connsiteX2" fmla="*/ 6267872 w 6272066"/>
              <a:gd name="connsiteY2" fmla="*/ 5175515 h 6358363"/>
              <a:gd name="connsiteX3" fmla="*/ 1209907 w 6272066"/>
              <a:gd name="connsiteY3" fmla="*/ 6358363 h 6358363"/>
              <a:gd name="connsiteX4" fmla="*/ 0 w 6272066"/>
              <a:gd name="connsiteY4" fmla="*/ 6036937 h 6358363"/>
              <a:gd name="connsiteX5" fmla="*/ 930265 w 6272066"/>
              <a:gd name="connsiteY5" fmla="*/ 0 h 6358363"/>
              <a:gd name="connsiteX0" fmla="*/ 933615 w 6275416"/>
              <a:gd name="connsiteY0" fmla="*/ 0 h 6358363"/>
              <a:gd name="connsiteX1" fmla="*/ 6275416 w 6275416"/>
              <a:gd name="connsiteY1" fmla="*/ 3702 h 6358363"/>
              <a:gd name="connsiteX2" fmla="*/ 6271222 w 6275416"/>
              <a:gd name="connsiteY2" fmla="*/ 5175515 h 6358363"/>
              <a:gd name="connsiteX3" fmla="*/ 1213257 w 6275416"/>
              <a:gd name="connsiteY3" fmla="*/ 6358363 h 6358363"/>
              <a:gd name="connsiteX4" fmla="*/ 0 w 6275416"/>
              <a:gd name="connsiteY4" fmla="*/ 6033587 h 6358363"/>
              <a:gd name="connsiteX5" fmla="*/ 933615 w 6275416"/>
              <a:gd name="connsiteY5" fmla="*/ 0 h 635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5416" h="6358363">
                <a:moveTo>
                  <a:pt x="933615" y="0"/>
                </a:moveTo>
                <a:lnTo>
                  <a:pt x="6275416" y="3702"/>
                </a:lnTo>
                <a:lnTo>
                  <a:pt x="6271222" y="5175515"/>
                </a:lnTo>
                <a:lnTo>
                  <a:pt x="1213257" y="6358363"/>
                </a:lnTo>
                <a:lnTo>
                  <a:pt x="0" y="6033587"/>
                </a:lnTo>
                <a:lnTo>
                  <a:pt x="933615" y="0"/>
                </a:lnTo>
                <a:close/>
              </a:path>
            </a:pathLst>
          </a:custGeom>
          <a:solidFill>
            <a:schemeClr val="bg1">
              <a:lumMod val="75000"/>
            </a:schemeClr>
          </a:solidFill>
        </p:spPr>
        <p:txBody>
          <a:bodyPr tIns="2743200" anchor="t" anchorCtr="0"/>
          <a:lstStyle>
            <a:lvl1pPr algn="ctr">
              <a:defRPr sz="2000" baseline="0">
                <a:solidFill>
                  <a:schemeClr val="bg1">
                    <a:lumMod val="95000"/>
                  </a:schemeClr>
                </a:solidFill>
                <a:latin typeface="+mj-lt"/>
              </a:defRPr>
            </a:lvl1pPr>
          </a:lstStyle>
          <a:p>
            <a:r>
              <a:rPr lang="en-US" dirty="0" smtClean="0"/>
              <a:t>Click icon to add picture</a:t>
            </a:r>
            <a:endParaRPr lang="en-US" dirty="0"/>
          </a:p>
        </p:txBody>
      </p:sp>
      <p:sp>
        <p:nvSpPr>
          <p:cNvPr id="10" name="Text Placeholder 14"/>
          <p:cNvSpPr>
            <a:spLocks noGrp="1"/>
          </p:cNvSpPr>
          <p:nvPr>
            <p:ph type="body" sz="quarter" idx="15"/>
          </p:nvPr>
        </p:nvSpPr>
        <p:spPr>
          <a:xfrm>
            <a:off x="0" y="1606061"/>
            <a:ext cx="3670300" cy="2520950"/>
          </a:xfrm>
          <a:prstGeom prst="rect">
            <a:avLst/>
          </a:prstGeom>
        </p:spPr>
        <p:txBody>
          <a:bodyPr lIns="320040" tIns="0" rIns="320040" bIns="0"/>
          <a:lstStyle>
            <a:lvl1pPr marL="0" indent="0">
              <a:buFontTx/>
              <a:buNone/>
              <a:defRPr sz="2400">
                <a:solidFill>
                  <a:schemeClr val="bg1"/>
                </a:solidFill>
                <a:latin typeface="+mj-lt"/>
              </a:defRPr>
            </a:lvl1pPr>
            <a:lvl2pPr marL="274320" indent="0">
              <a:buFontTx/>
              <a:buNone/>
              <a:defRPr sz="2000">
                <a:solidFill>
                  <a:schemeClr val="bg1"/>
                </a:solidFill>
                <a:latin typeface="+mj-lt"/>
              </a:defRPr>
            </a:lvl2pPr>
            <a:lvl3pPr marL="640080" indent="-182880">
              <a:buFont typeface="Arial" panose="020B0604020202020204" pitchFamily="34" charset="0"/>
              <a:buChar char="•"/>
              <a:defRPr sz="1800">
                <a:solidFill>
                  <a:schemeClr val="bg1"/>
                </a:solidFill>
                <a:latin typeface="+mj-lt"/>
              </a:defRPr>
            </a:lvl3pPr>
            <a:lvl4pPr>
              <a:defRPr sz="2400">
                <a:solidFill>
                  <a:schemeClr val="bg1"/>
                </a:solidFill>
              </a:defRPr>
            </a:lvl4pPr>
            <a:lvl5pPr>
              <a:defRPr sz="2400">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11" name="Text Placeholder 5"/>
          <p:cNvSpPr>
            <a:spLocks noGrp="1"/>
          </p:cNvSpPr>
          <p:nvPr>
            <p:ph type="body" sz="quarter" idx="14" hasCustomPrompt="1"/>
          </p:nvPr>
        </p:nvSpPr>
        <p:spPr>
          <a:xfrm>
            <a:off x="0" y="383686"/>
            <a:ext cx="3670300" cy="3743325"/>
          </a:xfrm>
          <a:prstGeom prst="rect">
            <a:avLst/>
          </a:prstGeom>
          <a:noFill/>
        </p:spPr>
        <p:txBody>
          <a:bodyPr lIns="320040" tIns="228600" rIns="320040" bIns="228600"/>
          <a:lstStyle>
            <a:lvl1pPr>
              <a:defRPr sz="2800" cap="none" baseline="0">
                <a:solidFill>
                  <a:schemeClr val="bg1"/>
                </a:solidFill>
                <a:latin typeface="+mj-lt"/>
              </a:defRPr>
            </a:lvl1pPr>
            <a:lvl2pPr marL="0" indent="-182880">
              <a:buFontTx/>
              <a:buBlip>
                <a:blip r:embed="rId3"/>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141506328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G Georgian Ending Slide">
    <p:bg>
      <p:bgPr>
        <a:solidFill>
          <a:schemeClr val="bg1"/>
        </a:solidFill>
        <a:effectLst/>
      </p:bgPr>
    </p:bg>
    <p:spTree>
      <p:nvGrpSpPr>
        <p:cNvPr id="1" name=""/>
        <p:cNvGrpSpPr/>
        <p:nvPr/>
      </p:nvGrpSpPr>
      <p:grpSpPr>
        <a:xfrm>
          <a:off x="0" y="0"/>
          <a:ext cx="0" cy="0"/>
          <a:chOff x="0" y="0"/>
          <a:chExt cx="0" cy="0"/>
        </a:xfrm>
      </p:grpSpPr>
      <p:sp>
        <p:nvSpPr>
          <p:cNvPr id="2" name="Isosceles Triangle 1"/>
          <p:cNvSpPr/>
          <p:nvPr userDrawn="1"/>
        </p:nvSpPr>
        <p:spPr>
          <a:xfrm>
            <a:off x="-3174" y="1456267"/>
            <a:ext cx="2026708" cy="5408084"/>
          </a:xfrm>
          <a:prstGeom prst="triangle">
            <a:avLst>
              <a:gd name="adj" fmla="val 0"/>
            </a:avLst>
          </a:prstGeom>
          <a:gradFill>
            <a:gsLst>
              <a:gs pos="9000">
                <a:srgbClr val="64A70B"/>
              </a:gs>
              <a:gs pos="69000">
                <a:srgbClr val="007B91"/>
              </a:gs>
              <a:gs pos="100000">
                <a:srgbClr val="00559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5"/>
          <p:cNvSpPr>
            <a:spLocks noEditPoints="1"/>
          </p:cNvSpPr>
          <p:nvPr userDrawn="1"/>
        </p:nvSpPr>
        <p:spPr bwMode="auto">
          <a:xfrm>
            <a:off x="-1" y="0"/>
            <a:ext cx="1858433" cy="3111500"/>
          </a:xfrm>
          <a:custGeom>
            <a:avLst/>
            <a:gdLst>
              <a:gd name="T0" fmla="*/ 1152 w 1152"/>
              <a:gd name="T1" fmla="*/ 0 h 1940"/>
              <a:gd name="T2" fmla="*/ 0 w 1152"/>
              <a:gd name="T3" fmla="*/ 0 h 1940"/>
              <a:gd name="T4" fmla="*/ 0 w 1152"/>
              <a:gd name="T5" fmla="*/ 979 h 1940"/>
              <a:gd name="T6" fmla="*/ 376 w 1152"/>
              <a:gd name="T7" fmla="*/ 1940 h 1940"/>
              <a:gd name="T8" fmla="*/ 1152 w 1152"/>
              <a:gd name="T9" fmla="*/ 0 h 1940"/>
              <a:gd name="T10" fmla="*/ 1152 w 1152"/>
              <a:gd name="T11" fmla="*/ 0 h 1940"/>
              <a:gd name="T12" fmla="*/ 1152 w 1152"/>
              <a:gd name="T13" fmla="*/ 0 h 1940"/>
            </a:gdLst>
            <a:ahLst/>
            <a:cxnLst>
              <a:cxn ang="0">
                <a:pos x="T0" y="T1"/>
              </a:cxn>
              <a:cxn ang="0">
                <a:pos x="T2" y="T3"/>
              </a:cxn>
              <a:cxn ang="0">
                <a:pos x="T4" y="T5"/>
              </a:cxn>
              <a:cxn ang="0">
                <a:pos x="T6" y="T7"/>
              </a:cxn>
              <a:cxn ang="0">
                <a:pos x="T8" y="T9"/>
              </a:cxn>
              <a:cxn ang="0">
                <a:pos x="T10" y="T11"/>
              </a:cxn>
              <a:cxn ang="0">
                <a:pos x="T12" y="T13"/>
              </a:cxn>
            </a:cxnLst>
            <a:rect l="0" t="0" r="r" b="b"/>
            <a:pathLst>
              <a:path w="1152" h="1940">
                <a:moveTo>
                  <a:pt x="1152" y="0"/>
                </a:moveTo>
                <a:lnTo>
                  <a:pt x="0" y="0"/>
                </a:lnTo>
                <a:lnTo>
                  <a:pt x="0" y="979"/>
                </a:lnTo>
                <a:lnTo>
                  <a:pt x="376" y="1940"/>
                </a:lnTo>
                <a:lnTo>
                  <a:pt x="1152" y="0"/>
                </a:lnTo>
                <a:close/>
                <a:moveTo>
                  <a:pt x="1152" y="0"/>
                </a:moveTo>
                <a:lnTo>
                  <a:pt x="1152" y="0"/>
                </a:lnTo>
                <a:close/>
              </a:path>
            </a:pathLst>
          </a:custGeom>
          <a:solidFill>
            <a:srgbClr val="007B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4" name="Freeform 6"/>
          <p:cNvSpPr>
            <a:spLocks noEditPoints="1"/>
          </p:cNvSpPr>
          <p:nvPr userDrawn="1"/>
        </p:nvSpPr>
        <p:spPr bwMode="auto">
          <a:xfrm>
            <a:off x="0" y="0"/>
            <a:ext cx="1828800" cy="3079750"/>
          </a:xfrm>
          <a:custGeom>
            <a:avLst/>
            <a:gdLst>
              <a:gd name="T0" fmla="*/ 1152 w 1152"/>
              <a:gd name="T1" fmla="*/ 0 h 1940"/>
              <a:gd name="T2" fmla="*/ 0 w 1152"/>
              <a:gd name="T3" fmla="*/ 0 h 1940"/>
              <a:gd name="T4" fmla="*/ 0 w 1152"/>
              <a:gd name="T5" fmla="*/ 979 h 1940"/>
              <a:gd name="T6" fmla="*/ 376 w 1152"/>
              <a:gd name="T7" fmla="*/ 1940 h 1940"/>
              <a:gd name="T8" fmla="*/ 1152 w 1152"/>
              <a:gd name="T9" fmla="*/ 0 h 1940"/>
              <a:gd name="T10" fmla="*/ 1152 w 1152"/>
              <a:gd name="T11" fmla="*/ 0 h 1940"/>
              <a:gd name="T12" fmla="*/ 1152 w 1152"/>
              <a:gd name="T13" fmla="*/ 0 h 1940"/>
            </a:gdLst>
            <a:ahLst/>
            <a:cxnLst>
              <a:cxn ang="0">
                <a:pos x="T0" y="T1"/>
              </a:cxn>
              <a:cxn ang="0">
                <a:pos x="T2" y="T3"/>
              </a:cxn>
              <a:cxn ang="0">
                <a:pos x="T4" y="T5"/>
              </a:cxn>
              <a:cxn ang="0">
                <a:pos x="T6" y="T7"/>
              </a:cxn>
              <a:cxn ang="0">
                <a:pos x="T8" y="T9"/>
              </a:cxn>
              <a:cxn ang="0">
                <a:pos x="T10" y="T11"/>
              </a:cxn>
              <a:cxn ang="0">
                <a:pos x="T12" y="T13"/>
              </a:cxn>
            </a:cxnLst>
            <a:rect l="0" t="0" r="r" b="b"/>
            <a:pathLst>
              <a:path w="1152" h="1940">
                <a:moveTo>
                  <a:pt x="1152" y="0"/>
                </a:moveTo>
                <a:lnTo>
                  <a:pt x="0" y="0"/>
                </a:lnTo>
                <a:lnTo>
                  <a:pt x="0" y="979"/>
                </a:lnTo>
                <a:lnTo>
                  <a:pt x="376" y="1940"/>
                </a:lnTo>
                <a:lnTo>
                  <a:pt x="1152" y="0"/>
                </a:lnTo>
                <a:moveTo>
                  <a:pt x="1152" y="0"/>
                </a:moveTo>
                <a:lnTo>
                  <a:pt x="115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8"/>
          <p:cNvSpPr>
            <a:spLocks/>
          </p:cNvSpPr>
          <p:nvPr userDrawn="1"/>
        </p:nvSpPr>
        <p:spPr bwMode="auto">
          <a:xfrm>
            <a:off x="0" y="1554163"/>
            <a:ext cx="609600" cy="3047470"/>
          </a:xfrm>
          <a:custGeom>
            <a:avLst/>
            <a:gdLst>
              <a:gd name="T0" fmla="*/ 0 w 374"/>
              <a:gd name="T1" fmla="*/ 0 h 1896"/>
              <a:gd name="T2" fmla="*/ 0 w 374"/>
              <a:gd name="T3" fmla="*/ 1896 h 1896"/>
              <a:gd name="T4" fmla="*/ 374 w 374"/>
              <a:gd name="T5" fmla="*/ 959 h 1896"/>
              <a:gd name="T6" fmla="*/ 0 w 374"/>
              <a:gd name="T7" fmla="*/ 0 h 1896"/>
            </a:gdLst>
            <a:ahLst/>
            <a:cxnLst>
              <a:cxn ang="0">
                <a:pos x="T0" y="T1"/>
              </a:cxn>
              <a:cxn ang="0">
                <a:pos x="T2" y="T3"/>
              </a:cxn>
              <a:cxn ang="0">
                <a:pos x="T4" y="T5"/>
              </a:cxn>
              <a:cxn ang="0">
                <a:pos x="T6" y="T7"/>
              </a:cxn>
            </a:cxnLst>
            <a:rect l="0" t="0" r="r" b="b"/>
            <a:pathLst>
              <a:path w="374" h="1896">
                <a:moveTo>
                  <a:pt x="0" y="0"/>
                </a:moveTo>
                <a:lnTo>
                  <a:pt x="0" y="1896"/>
                </a:lnTo>
                <a:lnTo>
                  <a:pt x="374" y="959"/>
                </a:lnTo>
                <a:lnTo>
                  <a:pt x="0" y="0"/>
                </a:lnTo>
                <a:close/>
              </a:path>
            </a:pathLst>
          </a:custGeom>
          <a:solidFill>
            <a:srgbClr val="0055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6" name="Freeform 9"/>
          <p:cNvSpPr>
            <a:spLocks/>
          </p:cNvSpPr>
          <p:nvPr userDrawn="1"/>
        </p:nvSpPr>
        <p:spPr bwMode="auto">
          <a:xfrm>
            <a:off x="7359650" y="5272088"/>
            <a:ext cx="1784350" cy="1592263"/>
          </a:xfrm>
          <a:custGeom>
            <a:avLst/>
            <a:gdLst>
              <a:gd name="T0" fmla="*/ 1124 w 1124"/>
              <a:gd name="T1" fmla="*/ 1003 h 1003"/>
              <a:gd name="T2" fmla="*/ 1124 w 1124"/>
              <a:gd name="T3" fmla="*/ 0 h 1003"/>
              <a:gd name="T4" fmla="*/ 0 w 1124"/>
              <a:gd name="T5" fmla="*/ 1003 h 1003"/>
              <a:gd name="T6" fmla="*/ 1124 w 1124"/>
              <a:gd name="T7" fmla="*/ 1003 h 1003"/>
            </a:gdLst>
            <a:ahLst/>
            <a:cxnLst>
              <a:cxn ang="0">
                <a:pos x="T0" y="T1"/>
              </a:cxn>
              <a:cxn ang="0">
                <a:pos x="T2" y="T3"/>
              </a:cxn>
              <a:cxn ang="0">
                <a:pos x="T4" y="T5"/>
              </a:cxn>
              <a:cxn ang="0">
                <a:pos x="T6" y="T7"/>
              </a:cxn>
            </a:cxnLst>
            <a:rect l="0" t="0" r="r" b="b"/>
            <a:pathLst>
              <a:path w="1124" h="1003">
                <a:moveTo>
                  <a:pt x="1124" y="1003"/>
                </a:moveTo>
                <a:lnTo>
                  <a:pt x="1124" y="0"/>
                </a:lnTo>
                <a:lnTo>
                  <a:pt x="0" y="1003"/>
                </a:lnTo>
                <a:lnTo>
                  <a:pt x="1124" y="1003"/>
                </a:lnTo>
                <a:close/>
              </a:path>
            </a:pathLst>
          </a:custGeom>
          <a:solidFill>
            <a:srgbClr val="007B9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Isosceles Triangle 6"/>
          <p:cNvSpPr/>
          <p:nvPr userDrawn="1"/>
        </p:nvSpPr>
        <p:spPr>
          <a:xfrm flipH="1" flipV="1">
            <a:off x="1828800" y="0"/>
            <a:ext cx="7315200" cy="2787650"/>
          </a:xfrm>
          <a:prstGeom prst="triangle">
            <a:avLst>
              <a:gd name="adj" fmla="val 0"/>
            </a:avLst>
          </a:prstGeom>
          <a:gradFill flip="none" rotWithShape="1">
            <a:gsLst>
              <a:gs pos="0">
                <a:srgbClr val="298D5A"/>
              </a:gs>
              <a:gs pos="24000">
                <a:srgbClr val="007B91"/>
              </a:gs>
              <a:gs pos="100000">
                <a:srgbClr val="00559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600" y="2044629"/>
            <a:ext cx="7772799" cy="2768742"/>
          </a:xfrm>
          <a:prstGeom prst="rect">
            <a:avLst/>
          </a:prstGeom>
        </p:spPr>
      </p:pic>
    </p:spTree>
    <p:extLst>
      <p:ext uri="{BB962C8B-B14F-4D97-AF65-F5344CB8AC3E}">
        <p14:creationId xmlns:p14="http://schemas.microsoft.com/office/powerpoint/2010/main" val="378058929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G Georgian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39231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rmal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0" y="-9407"/>
            <a:ext cx="9205078" cy="6908378"/>
          </a:xfrm>
          <a:prstGeom prst="rect">
            <a:avLst/>
          </a:prstGeom>
        </p:spPr>
      </p:pic>
      <p:sp>
        <p:nvSpPr>
          <p:cNvPr id="9" name="Text Placeholder 8"/>
          <p:cNvSpPr>
            <a:spLocks noGrp="1"/>
          </p:cNvSpPr>
          <p:nvPr>
            <p:ph type="body" sz="quarter" idx="10" hasCustomPrompt="1"/>
          </p:nvPr>
        </p:nvSpPr>
        <p:spPr>
          <a:xfrm>
            <a:off x="433388" y="762001"/>
            <a:ext cx="8447087" cy="2667000"/>
          </a:xfrm>
        </p:spPr>
        <p:txBody>
          <a:bodyPr>
            <a:normAutofit/>
          </a:bodyPr>
          <a:lstStyle>
            <a:lvl1pPr marL="0" indent="0">
              <a:lnSpc>
                <a:spcPct val="80000"/>
              </a:lnSpc>
              <a:buNone/>
              <a:defRPr sz="7200" baseline="0">
                <a:solidFill>
                  <a:schemeClr val="bg1"/>
                </a:solidFill>
              </a:defRPr>
            </a:lvl1pPr>
          </a:lstStyle>
          <a:p>
            <a:pPr lvl="0"/>
            <a:r>
              <a:rPr lang="en-US" dirty="0" smtClean="0"/>
              <a:t>Title of </a:t>
            </a:r>
          </a:p>
          <a:p>
            <a:pPr lvl="0"/>
            <a:r>
              <a:rPr lang="en-US" dirty="0" smtClean="0"/>
              <a:t>Presentation</a:t>
            </a:r>
            <a:endParaRPr lang="en-US" dirty="0"/>
          </a:p>
        </p:txBody>
      </p:sp>
      <p:sp>
        <p:nvSpPr>
          <p:cNvPr id="11" name="Text Placeholder 10"/>
          <p:cNvSpPr>
            <a:spLocks noGrp="1"/>
          </p:cNvSpPr>
          <p:nvPr>
            <p:ph type="body" sz="quarter" idx="11" hasCustomPrompt="1"/>
          </p:nvPr>
        </p:nvSpPr>
        <p:spPr>
          <a:xfrm>
            <a:off x="433388" y="3894138"/>
            <a:ext cx="4119562" cy="358775"/>
          </a:xfrm>
        </p:spPr>
        <p:txBody>
          <a:bodyPr>
            <a:noAutofit/>
          </a:bodyPr>
          <a:lstStyle>
            <a:lvl1pPr marL="0" indent="0">
              <a:buNone/>
              <a:defRPr sz="2000" baseline="0">
                <a:solidFill>
                  <a:srgbClr val="FFFFFF"/>
                </a:solidFill>
                <a:latin typeface="+mn-lt"/>
              </a:defRPr>
            </a:lvl1pPr>
          </a:lstStyle>
          <a:p>
            <a:pPr lvl="0"/>
            <a:r>
              <a:rPr lang="en-US" dirty="0" smtClean="0"/>
              <a:t>August 19, 2014</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865" y="5862455"/>
            <a:ext cx="2731912" cy="932996"/>
          </a:xfrm>
          <a:prstGeom prst="rect">
            <a:avLst/>
          </a:prstGeom>
        </p:spPr>
      </p:pic>
    </p:spTree>
    <p:extLst>
      <p:ext uri="{BB962C8B-B14F-4D97-AF65-F5344CB8AC3E}">
        <p14:creationId xmlns:p14="http://schemas.microsoft.com/office/powerpoint/2010/main" val="3000479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formal Title Slide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348"/>
            <a:ext cx="9144000" cy="1286256"/>
          </a:xfrm>
          <a:prstGeom prst="rect">
            <a:avLst/>
          </a:prstGeom>
        </p:spPr>
      </p:pic>
      <p:sp>
        <p:nvSpPr>
          <p:cNvPr id="8" name="Text Placeholder 8"/>
          <p:cNvSpPr>
            <a:spLocks noGrp="1"/>
          </p:cNvSpPr>
          <p:nvPr>
            <p:ph type="body" sz="quarter" idx="10" hasCustomPrompt="1"/>
          </p:nvPr>
        </p:nvSpPr>
        <p:spPr>
          <a:xfrm>
            <a:off x="433388" y="762001"/>
            <a:ext cx="8447087" cy="2667000"/>
          </a:xfrm>
        </p:spPr>
        <p:txBody>
          <a:bodyPr>
            <a:normAutofit/>
          </a:bodyPr>
          <a:lstStyle>
            <a:lvl1pPr marL="0" indent="0">
              <a:lnSpc>
                <a:spcPct val="80000"/>
              </a:lnSpc>
              <a:buNone/>
              <a:defRPr sz="7200" baseline="0">
                <a:solidFill>
                  <a:schemeClr val="tx2">
                    <a:lumMod val="75000"/>
                  </a:schemeClr>
                </a:solidFill>
              </a:defRPr>
            </a:lvl1pPr>
          </a:lstStyle>
          <a:p>
            <a:pPr lvl="0"/>
            <a:r>
              <a:rPr lang="en-US" dirty="0" smtClean="0"/>
              <a:t>Title of </a:t>
            </a:r>
          </a:p>
          <a:p>
            <a:pPr lvl="0"/>
            <a:r>
              <a:rPr lang="en-US" dirty="0" smtClean="0"/>
              <a:t>Presentation</a:t>
            </a:r>
            <a:endParaRPr lang="en-US" dirty="0"/>
          </a:p>
        </p:txBody>
      </p:sp>
      <p:sp>
        <p:nvSpPr>
          <p:cNvPr id="9" name="Text Placeholder 10"/>
          <p:cNvSpPr>
            <a:spLocks noGrp="1"/>
          </p:cNvSpPr>
          <p:nvPr>
            <p:ph type="body" sz="quarter" idx="11" hasCustomPrompt="1"/>
          </p:nvPr>
        </p:nvSpPr>
        <p:spPr>
          <a:xfrm>
            <a:off x="433388" y="3894138"/>
            <a:ext cx="4119562" cy="358775"/>
          </a:xfrm>
        </p:spPr>
        <p:txBody>
          <a:bodyPr>
            <a:noAutofit/>
          </a:bodyPr>
          <a:lstStyle>
            <a:lvl1pPr marL="0" indent="0">
              <a:buNone/>
              <a:defRPr sz="2000" baseline="0">
                <a:solidFill>
                  <a:srgbClr val="17375E"/>
                </a:solidFill>
                <a:latin typeface="+mn-lt"/>
              </a:defRPr>
            </a:lvl1pPr>
          </a:lstStyle>
          <a:p>
            <a:pPr lvl="0"/>
            <a:r>
              <a:rPr lang="en-US" dirty="0" smtClean="0"/>
              <a:t>August 19, 2014</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865" y="5862455"/>
            <a:ext cx="2731912" cy="932996"/>
          </a:xfrm>
          <a:prstGeom prst="rect">
            <a:avLst/>
          </a:prstGeom>
        </p:spPr>
      </p:pic>
      <p:sp>
        <p:nvSpPr>
          <p:cNvPr id="1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0C7D5B1-7339-BC40-976E-3F13A2A373ED}" type="slidenum">
              <a:rPr lang="en-US" smtClean="0"/>
              <a:pPr/>
              <a:t>‹#›</a:t>
            </a:fld>
            <a:endParaRPr lang="en-US" dirty="0"/>
          </a:p>
        </p:txBody>
      </p:sp>
    </p:spTree>
    <p:extLst>
      <p:ext uri="{BB962C8B-B14F-4D97-AF65-F5344CB8AC3E}">
        <p14:creationId xmlns:p14="http://schemas.microsoft.com/office/powerpoint/2010/main" val="385941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rmal Divider 1">
    <p:spTree>
      <p:nvGrpSpPr>
        <p:cNvPr id="1" name=""/>
        <p:cNvGrpSpPr/>
        <p:nvPr/>
      </p:nvGrpSpPr>
      <p:grpSpPr>
        <a:xfrm>
          <a:off x="0" y="0"/>
          <a:ext cx="0" cy="0"/>
          <a:chOff x="0" y="0"/>
          <a:chExt cx="0" cy="0"/>
        </a:xfrm>
      </p:grpSpPr>
      <p:sp>
        <p:nvSpPr>
          <p:cNvPr id="9" name="Rectangle 8"/>
          <p:cNvSpPr/>
          <p:nvPr userDrawn="1"/>
        </p:nvSpPr>
        <p:spPr>
          <a:xfrm>
            <a:off x="0" y="0"/>
            <a:ext cx="9144000" cy="6161852"/>
          </a:xfrm>
          <a:prstGeom prst="rect">
            <a:avLst/>
          </a:prstGeom>
          <a:solidFill>
            <a:srgbClr val="66B2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 y="6041204"/>
            <a:ext cx="9143238" cy="816796"/>
          </a:xfrm>
          <a:prstGeom prst="rect">
            <a:avLst/>
          </a:prstGeom>
        </p:spPr>
      </p:pic>
      <p:sp>
        <p:nvSpPr>
          <p:cNvPr id="8" name="Text Placeholder 8"/>
          <p:cNvSpPr>
            <a:spLocks noGrp="1"/>
          </p:cNvSpPr>
          <p:nvPr>
            <p:ph type="body" sz="quarter" idx="10" hasCustomPrompt="1"/>
          </p:nvPr>
        </p:nvSpPr>
        <p:spPr>
          <a:xfrm>
            <a:off x="433388" y="762001"/>
            <a:ext cx="8447087" cy="2300111"/>
          </a:xfrm>
        </p:spPr>
        <p:txBody>
          <a:bodyPr>
            <a:normAutofit/>
          </a:bodyPr>
          <a:lstStyle>
            <a:lvl1pPr marL="0" indent="0">
              <a:lnSpc>
                <a:spcPct val="80000"/>
              </a:lnSpc>
              <a:buNone/>
              <a:defRPr sz="5400" baseline="0">
                <a:solidFill>
                  <a:schemeClr val="bg1"/>
                </a:solidFill>
              </a:defRPr>
            </a:lvl1pPr>
          </a:lstStyle>
          <a:p>
            <a:pPr lvl="0"/>
            <a:r>
              <a:rPr lang="en-US" dirty="0" smtClean="0"/>
              <a:t>Divider Slide</a:t>
            </a:r>
            <a:endParaRPr lang="en-US" dirty="0"/>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159" y="6170871"/>
            <a:ext cx="1875840" cy="639490"/>
          </a:xfrm>
          <a:prstGeom prst="rect">
            <a:avLst/>
          </a:prstGeom>
        </p:spPr>
      </p:pic>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E0C7D5B1-7339-BC40-976E-3F13A2A373ED}" type="slidenum">
              <a:rPr lang="en-US" smtClean="0"/>
              <a:pPr/>
              <a:t>‹#›</a:t>
            </a:fld>
            <a:endParaRPr lang="en-US" dirty="0"/>
          </a:p>
        </p:txBody>
      </p:sp>
    </p:spTree>
    <p:extLst>
      <p:ext uri="{BB962C8B-B14F-4D97-AF65-F5344CB8AC3E}">
        <p14:creationId xmlns:p14="http://schemas.microsoft.com/office/powerpoint/2010/main" val="2238842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rmal Divider 2">
    <p:spTree>
      <p:nvGrpSpPr>
        <p:cNvPr id="1" name=""/>
        <p:cNvGrpSpPr/>
        <p:nvPr/>
      </p:nvGrpSpPr>
      <p:grpSpPr>
        <a:xfrm>
          <a:off x="0" y="0"/>
          <a:ext cx="0" cy="0"/>
          <a:chOff x="0" y="0"/>
          <a:chExt cx="0" cy="0"/>
        </a:xfrm>
      </p:grpSpPr>
      <p:sp>
        <p:nvSpPr>
          <p:cNvPr id="11" name="Rectangle 10"/>
          <p:cNvSpPr/>
          <p:nvPr userDrawn="1"/>
        </p:nvSpPr>
        <p:spPr>
          <a:xfrm>
            <a:off x="0" y="0"/>
            <a:ext cx="9144000" cy="6161852"/>
          </a:xfrm>
          <a:prstGeom prst="rect">
            <a:avLst/>
          </a:prstGeom>
          <a:solidFill>
            <a:srgbClr val="66B2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 y="6041204"/>
            <a:ext cx="9143227" cy="816795"/>
          </a:xfrm>
          <a:prstGeom prst="rect">
            <a:avLst/>
          </a:prstGeom>
        </p:spPr>
      </p:pic>
      <p:sp>
        <p:nvSpPr>
          <p:cNvPr id="14" name="Text Placeholder 8"/>
          <p:cNvSpPr>
            <a:spLocks noGrp="1"/>
          </p:cNvSpPr>
          <p:nvPr>
            <p:ph type="body" sz="quarter" idx="10" hasCustomPrompt="1"/>
          </p:nvPr>
        </p:nvSpPr>
        <p:spPr>
          <a:xfrm>
            <a:off x="433388" y="762001"/>
            <a:ext cx="8447087" cy="2300111"/>
          </a:xfrm>
        </p:spPr>
        <p:txBody>
          <a:bodyPr>
            <a:normAutofit/>
          </a:bodyPr>
          <a:lstStyle>
            <a:lvl1pPr marL="0" indent="0">
              <a:lnSpc>
                <a:spcPct val="80000"/>
              </a:lnSpc>
              <a:buNone/>
              <a:defRPr sz="5400" baseline="0">
                <a:solidFill>
                  <a:schemeClr val="bg1"/>
                </a:solidFill>
              </a:defRPr>
            </a:lvl1pPr>
          </a:lstStyle>
          <a:p>
            <a:pPr lvl="0"/>
            <a:r>
              <a:rPr lang="en-US" dirty="0" smtClean="0"/>
              <a:t>Divider Slide</a:t>
            </a: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159" y="6170873"/>
            <a:ext cx="1875840" cy="639490"/>
          </a:xfrm>
          <a:prstGeom prst="rect">
            <a:avLst/>
          </a:prstGeom>
        </p:spPr>
      </p:pic>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0C7D5B1-7339-BC40-976E-3F13A2A373ED}" type="slidenum">
              <a:rPr lang="en-US" smtClean="0"/>
              <a:pPr/>
              <a:t>‹#›</a:t>
            </a:fld>
            <a:endParaRPr lang="en-US" dirty="0"/>
          </a:p>
        </p:txBody>
      </p:sp>
    </p:spTree>
    <p:extLst>
      <p:ext uri="{BB962C8B-B14F-4D97-AF65-F5344CB8AC3E}">
        <p14:creationId xmlns:p14="http://schemas.microsoft.com/office/powerpoint/2010/main" val="1618285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rmal Divider 3">
    <p:spTree>
      <p:nvGrpSpPr>
        <p:cNvPr id="1" name=""/>
        <p:cNvGrpSpPr/>
        <p:nvPr/>
      </p:nvGrpSpPr>
      <p:grpSpPr>
        <a:xfrm>
          <a:off x="0" y="0"/>
          <a:ext cx="0" cy="0"/>
          <a:chOff x="0" y="0"/>
          <a:chExt cx="0" cy="0"/>
        </a:xfrm>
      </p:grpSpPr>
      <p:sp>
        <p:nvSpPr>
          <p:cNvPr id="12" name="Rectangle 11"/>
          <p:cNvSpPr/>
          <p:nvPr userDrawn="1"/>
        </p:nvSpPr>
        <p:spPr>
          <a:xfrm>
            <a:off x="0" y="0"/>
            <a:ext cx="9144000" cy="6161852"/>
          </a:xfrm>
          <a:prstGeom prst="rect">
            <a:avLst/>
          </a:prstGeom>
          <a:solidFill>
            <a:srgbClr val="4F90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60017"/>
            <a:ext cx="9144000" cy="798576"/>
          </a:xfrm>
          <a:prstGeom prst="rect">
            <a:avLst/>
          </a:prstGeom>
        </p:spPr>
      </p:pic>
      <p:sp>
        <p:nvSpPr>
          <p:cNvPr id="14" name="Text Placeholder 8"/>
          <p:cNvSpPr>
            <a:spLocks noGrp="1"/>
          </p:cNvSpPr>
          <p:nvPr>
            <p:ph type="body" sz="quarter" idx="10" hasCustomPrompt="1"/>
          </p:nvPr>
        </p:nvSpPr>
        <p:spPr>
          <a:xfrm>
            <a:off x="433388" y="762001"/>
            <a:ext cx="8447087" cy="2300111"/>
          </a:xfrm>
        </p:spPr>
        <p:txBody>
          <a:bodyPr>
            <a:normAutofit/>
          </a:bodyPr>
          <a:lstStyle>
            <a:lvl1pPr marL="0" indent="0">
              <a:lnSpc>
                <a:spcPct val="80000"/>
              </a:lnSpc>
              <a:buNone/>
              <a:defRPr sz="5400" baseline="0">
                <a:solidFill>
                  <a:schemeClr val="bg1"/>
                </a:solidFill>
              </a:defRPr>
            </a:lvl1pPr>
          </a:lstStyle>
          <a:p>
            <a:pPr lvl="0"/>
            <a:r>
              <a:rPr lang="en-US" dirty="0" smtClean="0"/>
              <a:t>Divider Slide</a:t>
            </a: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159" y="6170871"/>
            <a:ext cx="1875840" cy="639490"/>
          </a:xfrm>
          <a:prstGeom prst="rect">
            <a:avLst/>
          </a:prstGeom>
        </p:spPr>
      </p:pic>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E0C7D5B1-7339-BC40-976E-3F13A2A373ED}" type="slidenum">
              <a:rPr lang="en-US" smtClean="0"/>
              <a:pPr/>
              <a:t>‹#›</a:t>
            </a:fld>
            <a:endParaRPr lang="en-US" dirty="0"/>
          </a:p>
        </p:txBody>
      </p:sp>
    </p:spTree>
    <p:extLst>
      <p:ext uri="{BB962C8B-B14F-4D97-AF65-F5344CB8AC3E}">
        <p14:creationId xmlns:p14="http://schemas.microsoft.com/office/powerpoint/2010/main" val="3115686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9975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l Divider ">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 y="-9407"/>
            <a:ext cx="9155149" cy="357481"/>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 y="6041204"/>
            <a:ext cx="9143227" cy="816795"/>
          </a:xfrm>
          <a:prstGeom prst="rect">
            <a:avLst/>
          </a:prstGeom>
        </p:spPr>
      </p:pic>
      <p:sp>
        <p:nvSpPr>
          <p:cNvPr id="10" name="Text Placeholder 8"/>
          <p:cNvSpPr>
            <a:spLocks noGrp="1"/>
          </p:cNvSpPr>
          <p:nvPr>
            <p:ph type="body" sz="quarter" idx="10" hasCustomPrompt="1"/>
          </p:nvPr>
        </p:nvSpPr>
        <p:spPr>
          <a:xfrm>
            <a:off x="433388" y="762001"/>
            <a:ext cx="8447087" cy="2300111"/>
          </a:xfrm>
        </p:spPr>
        <p:txBody>
          <a:bodyPr>
            <a:normAutofit/>
          </a:bodyPr>
          <a:lstStyle>
            <a:lvl1pPr marL="0" indent="0">
              <a:lnSpc>
                <a:spcPct val="80000"/>
              </a:lnSpc>
              <a:buNone/>
              <a:defRPr sz="5400" baseline="0">
                <a:solidFill>
                  <a:schemeClr val="tx2">
                    <a:lumMod val="75000"/>
                  </a:schemeClr>
                </a:solidFill>
              </a:defRPr>
            </a:lvl1pPr>
          </a:lstStyle>
          <a:p>
            <a:pPr lvl="0"/>
            <a:r>
              <a:rPr lang="en-US" dirty="0" smtClean="0"/>
              <a:t>Divider Slide</a:t>
            </a:r>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0159" y="6170873"/>
            <a:ext cx="1875840" cy="63949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0C7D5B1-7339-BC40-976E-3F13A2A373ED}" type="slidenum">
              <a:rPr lang="en-US" smtClean="0"/>
              <a:pPr/>
              <a:t>‹#›</a:t>
            </a:fld>
            <a:endParaRPr lang="en-US" dirty="0"/>
          </a:p>
        </p:txBody>
      </p:sp>
    </p:spTree>
    <p:extLst>
      <p:ext uri="{BB962C8B-B14F-4D97-AF65-F5344CB8AC3E}">
        <p14:creationId xmlns:p14="http://schemas.microsoft.com/office/powerpoint/2010/main" val="243099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rmal Conten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1" y="6060018"/>
            <a:ext cx="9137198" cy="797982"/>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517" y="6166244"/>
            <a:ext cx="1890889" cy="644483"/>
          </a:xfrm>
          <a:prstGeom prst="rect">
            <a:avLst/>
          </a:prstGeom>
        </p:spPr>
      </p:pic>
      <p:sp>
        <p:nvSpPr>
          <p:cNvPr id="16" name="Text Placeholder 8"/>
          <p:cNvSpPr>
            <a:spLocks noGrp="1"/>
          </p:cNvSpPr>
          <p:nvPr>
            <p:ph type="body" sz="quarter" idx="10" hasCustomPrompt="1"/>
          </p:nvPr>
        </p:nvSpPr>
        <p:spPr>
          <a:xfrm>
            <a:off x="433388" y="762001"/>
            <a:ext cx="8447087" cy="752592"/>
          </a:xfrm>
        </p:spPr>
        <p:txBody>
          <a:bodyPr>
            <a:normAutofit/>
          </a:bodyPr>
          <a:lstStyle>
            <a:lvl1pPr marL="0" indent="0">
              <a:lnSpc>
                <a:spcPct val="80000"/>
              </a:lnSpc>
              <a:buNone/>
              <a:defRPr sz="4400" baseline="0">
                <a:solidFill>
                  <a:srgbClr val="000000"/>
                </a:solidFill>
              </a:defRPr>
            </a:lvl1pPr>
          </a:lstStyle>
          <a:p>
            <a:pPr lvl="0"/>
            <a:r>
              <a:rPr lang="en-US" dirty="0" smtClean="0"/>
              <a:t>Title Here</a:t>
            </a:r>
            <a:endParaRPr lang="en-US" dirty="0"/>
          </a:p>
        </p:txBody>
      </p:sp>
      <p:sp>
        <p:nvSpPr>
          <p:cNvPr id="17" name="Text Placeholder 10"/>
          <p:cNvSpPr>
            <a:spLocks noGrp="1"/>
          </p:cNvSpPr>
          <p:nvPr>
            <p:ph type="body" sz="quarter" idx="12" hasCustomPrompt="1"/>
          </p:nvPr>
        </p:nvSpPr>
        <p:spPr>
          <a:xfrm>
            <a:off x="433388" y="1514592"/>
            <a:ext cx="8447087" cy="3716043"/>
          </a:xfrm>
        </p:spPr>
        <p:txBody>
          <a:bodyPr>
            <a:normAutofit/>
          </a:bodyPr>
          <a:lstStyle>
            <a:lvl1pPr marL="0" indent="0">
              <a:buNone/>
              <a:defRPr sz="2000" baseline="0"/>
            </a:lvl1pPr>
          </a:lstStyle>
          <a:p>
            <a:pPr lvl="0"/>
            <a:r>
              <a:rPr lang="en-US" dirty="0" err="1" smtClean="0"/>
              <a:t>Lorum</a:t>
            </a:r>
            <a:r>
              <a:rPr lang="en-US" dirty="0" smtClean="0"/>
              <a:t> </a:t>
            </a:r>
            <a:r>
              <a:rPr lang="en-US" dirty="0" err="1" smtClean="0"/>
              <a:t>ipsum</a:t>
            </a: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E0C7D5B1-7339-BC40-976E-3F13A2A373ED}" type="slidenum">
              <a:rPr lang="en-US" smtClean="0"/>
              <a:pPr/>
              <a:t>‹#›</a:t>
            </a:fld>
            <a:endParaRPr lang="en-US" dirty="0"/>
          </a:p>
        </p:txBody>
      </p:sp>
    </p:spTree>
    <p:extLst>
      <p:ext uri="{BB962C8B-B14F-4D97-AF65-F5344CB8AC3E}">
        <p14:creationId xmlns:p14="http://schemas.microsoft.com/office/powerpoint/2010/main" val="2311348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ormal Content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 y="6041204"/>
            <a:ext cx="9143227" cy="81679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159" y="6170873"/>
            <a:ext cx="1875840" cy="639490"/>
          </a:xfrm>
          <a:prstGeom prst="rect">
            <a:avLst/>
          </a:prstGeom>
        </p:spPr>
      </p:pic>
      <p:sp>
        <p:nvSpPr>
          <p:cNvPr id="11" name="Text Placeholder 8"/>
          <p:cNvSpPr>
            <a:spLocks noGrp="1"/>
          </p:cNvSpPr>
          <p:nvPr>
            <p:ph type="body" sz="quarter" idx="10" hasCustomPrompt="1"/>
          </p:nvPr>
        </p:nvSpPr>
        <p:spPr>
          <a:xfrm>
            <a:off x="433388" y="762001"/>
            <a:ext cx="8447087" cy="752592"/>
          </a:xfrm>
        </p:spPr>
        <p:txBody>
          <a:bodyPr>
            <a:normAutofit/>
          </a:bodyPr>
          <a:lstStyle>
            <a:lvl1pPr marL="0" indent="0">
              <a:lnSpc>
                <a:spcPct val="80000"/>
              </a:lnSpc>
              <a:buNone/>
              <a:defRPr sz="4400" baseline="0">
                <a:solidFill>
                  <a:srgbClr val="000000"/>
                </a:solidFill>
              </a:defRPr>
            </a:lvl1pPr>
          </a:lstStyle>
          <a:p>
            <a:pPr lvl="0"/>
            <a:r>
              <a:rPr lang="en-US" dirty="0" smtClean="0"/>
              <a:t>Title Here</a:t>
            </a:r>
            <a:endParaRPr lang="en-US" dirty="0"/>
          </a:p>
        </p:txBody>
      </p:sp>
      <p:sp>
        <p:nvSpPr>
          <p:cNvPr id="12" name="Text Placeholder 10"/>
          <p:cNvSpPr>
            <a:spLocks noGrp="1"/>
          </p:cNvSpPr>
          <p:nvPr>
            <p:ph type="body" sz="quarter" idx="13" hasCustomPrompt="1"/>
          </p:nvPr>
        </p:nvSpPr>
        <p:spPr>
          <a:xfrm>
            <a:off x="433388" y="1514592"/>
            <a:ext cx="8447087" cy="3716043"/>
          </a:xfrm>
        </p:spPr>
        <p:txBody>
          <a:bodyPr>
            <a:normAutofit/>
          </a:bodyPr>
          <a:lstStyle>
            <a:lvl1pPr marL="0" indent="0">
              <a:buNone/>
              <a:defRPr sz="2000" baseline="0"/>
            </a:lvl1pPr>
          </a:lstStyle>
          <a:p>
            <a:pPr lvl="0"/>
            <a:r>
              <a:rPr lang="en-US" dirty="0" err="1" smtClean="0"/>
              <a:t>Lorum</a:t>
            </a:r>
            <a:r>
              <a:rPr lang="en-US" dirty="0" smtClean="0"/>
              <a:t> </a:t>
            </a:r>
            <a:r>
              <a:rPr lang="en-US" dirty="0" err="1" smtClean="0"/>
              <a:t>ipsum</a:t>
            </a:r>
            <a:endParaRPr lang="en-US" dirty="0"/>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0C7D5B1-7339-BC40-976E-3F13A2A373ED}" type="slidenum">
              <a:rPr lang="en-US" smtClean="0"/>
              <a:pPr/>
              <a:t>‹#›</a:t>
            </a:fld>
            <a:endParaRPr lang="en-US" dirty="0"/>
          </a:p>
        </p:txBody>
      </p:sp>
    </p:spTree>
    <p:extLst>
      <p:ext uri="{BB962C8B-B14F-4D97-AF65-F5344CB8AC3E}">
        <p14:creationId xmlns:p14="http://schemas.microsoft.com/office/powerpoint/2010/main" val="2284016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rmal Content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 y="6041204"/>
            <a:ext cx="9143227" cy="816795"/>
          </a:xfrm>
          <a:prstGeom prst="rect">
            <a:avLst/>
          </a:prstGeom>
        </p:spPr>
      </p:pic>
      <p:sp>
        <p:nvSpPr>
          <p:cNvPr id="13" name="Text Placeholder 8"/>
          <p:cNvSpPr>
            <a:spLocks noGrp="1"/>
          </p:cNvSpPr>
          <p:nvPr>
            <p:ph type="body" sz="quarter" idx="10" hasCustomPrompt="1"/>
          </p:nvPr>
        </p:nvSpPr>
        <p:spPr>
          <a:xfrm>
            <a:off x="433388" y="762001"/>
            <a:ext cx="8447087" cy="752592"/>
          </a:xfrm>
        </p:spPr>
        <p:txBody>
          <a:bodyPr>
            <a:normAutofit/>
          </a:bodyPr>
          <a:lstStyle>
            <a:lvl1pPr marL="0" indent="0">
              <a:lnSpc>
                <a:spcPct val="80000"/>
              </a:lnSpc>
              <a:buNone/>
              <a:defRPr sz="4400" baseline="0">
                <a:solidFill>
                  <a:srgbClr val="000000"/>
                </a:solidFill>
              </a:defRPr>
            </a:lvl1pPr>
          </a:lstStyle>
          <a:p>
            <a:pPr lvl="0"/>
            <a:r>
              <a:rPr lang="en-US" dirty="0" smtClean="0"/>
              <a:t>Title Here</a:t>
            </a:r>
            <a:endParaRPr lang="en-US" dirty="0"/>
          </a:p>
        </p:txBody>
      </p:sp>
      <p:sp>
        <p:nvSpPr>
          <p:cNvPr id="14" name="Text Placeholder 10"/>
          <p:cNvSpPr>
            <a:spLocks noGrp="1"/>
          </p:cNvSpPr>
          <p:nvPr>
            <p:ph type="body" sz="quarter" idx="12" hasCustomPrompt="1"/>
          </p:nvPr>
        </p:nvSpPr>
        <p:spPr>
          <a:xfrm>
            <a:off x="433388" y="1514592"/>
            <a:ext cx="8447087" cy="3716043"/>
          </a:xfrm>
        </p:spPr>
        <p:txBody>
          <a:bodyPr>
            <a:normAutofit/>
          </a:bodyPr>
          <a:lstStyle>
            <a:lvl1pPr marL="0" indent="0">
              <a:buNone/>
              <a:defRPr sz="2000" baseline="0"/>
            </a:lvl1pPr>
          </a:lstStyle>
          <a:p>
            <a:pPr lvl="0"/>
            <a:r>
              <a:rPr lang="en-US" dirty="0" err="1" smtClean="0"/>
              <a:t>Lorum</a:t>
            </a:r>
            <a:r>
              <a:rPr lang="en-US" dirty="0" smtClean="0"/>
              <a:t> </a:t>
            </a:r>
            <a:r>
              <a:rPr lang="en-US" dirty="0" err="1" smtClean="0"/>
              <a:t>ipsum</a:t>
            </a:r>
            <a:endParaRPr lang="en-US"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0C7D5B1-7339-BC40-976E-3F13A2A373ED}" type="slidenum">
              <a:rPr lang="en-US" smtClean="0"/>
              <a:pPr/>
              <a:t>‹#›</a:t>
            </a:fld>
            <a:endParaRPr lang="en-US" dirty="0"/>
          </a:p>
        </p:txBody>
      </p:sp>
    </p:spTree>
    <p:extLst>
      <p:ext uri="{BB962C8B-B14F-4D97-AF65-F5344CB8AC3E}">
        <p14:creationId xmlns:p14="http://schemas.microsoft.com/office/powerpoint/2010/main" val="1399202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formal Content ">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33388" y="762001"/>
            <a:ext cx="8447087" cy="752592"/>
          </a:xfrm>
        </p:spPr>
        <p:txBody>
          <a:bodyPr>
            <a:normAutofit/>
          </a:bodyPr>
          <a:lstStyle>
            <a:lvl1pPr marL="0" indent="0">
              <a:lnSpc>
                <a:spcPct val="80000"/>
              </a:lnSpc>
              <a:buNone/>
              <a:defRPr sz="4400" baseline="0">
                <a:solidFill>
                  <a:srgbClr val="000000"/>
                </a:solidFill>
              </a:defRPr>
            </a:lvl1pPr>
          </a:lstStyle>
          <a:p>
            <a:pPr lvl="0"/>
            <a:r>
              <a:rPr lang="en-US" dirty="0" smtClean="0"/>
              <a:t>Title Here</a:t>
            </a:r>
            <a:endParaRPr lang="en-US" dirty="0"/>
          </a:p>
        </p:txBody>
      </p:sp>
      <p:sp>
        <p:nvSpPr>
          <p:cNvPr id="10" name="Text Placeholder 10"/>
          <p:cNvSpPr>
            <a:spLocks noGrp="1"/>
          </p:cNvSpPr>
          <p:nvPr>
            <p:ph type="body" sz="quarter" idx="12" hasCustomPrompt="1"/>
          </p:nvPr>
        </p:nvSpPr>
        <p:spPr>
          <a:xfrm>
            <a:off x="433388" y="1514592"/>
            <a:ext cx="8447087" cy="3716043"/>
          </a:xfrm>
        </p:spPr>
        <p:txBody>
          <a:bodyPr>
            <a:normAutofit/>
          </a:bodyPr>
          <a:lstStyle>
            <a:lvl1pPr marL="0" indent="0">
              <a:buNone/>
              <a:defRPr sz="2000" baseline="0"/>
            </a:lvl1pPr>
          </a:lstStyle>
          <a:p>
            <a:pPr lvl="0"/>
            <a:r>
              <a:rPr lang="en-US" dirty="0" err="1" smtClean="0"/>
              <a:t>Lorum</a:t>
            </a:r>
            <a:r>
              <a:rPr lang="en-US" dirty="0" smtClean="0"/>
              <a:t> </a:t>
            </a:r>
            <a:r>
              <a:rPr lang="en-US" dirty="0" err="1" smtClean="0"/>
              <a:t>ipsum</a:t>
            </a:r>
            <a:endParaRPr lang="en-US" dirty="0"/>
          </a:p>
        </p:txBody>
      </p:sp>
      <p:cxnSp>
        <p:nvCxnSpPr>
          <p:cNvPr id="13" name="Straight Connector 12"/>
          <p:cNvCxnSpPr/>
          <p:nvPr userDrawn="1"/>
        </p:nvCxnSpPr>
        <p:spPr>
          <a:xfrm>
            <a:off x="433388" y="6041204"/>
            <a:ext cx="8447087" cy="0"/>
          </a:xfrm>
          <a:prstGeom prst="line">
            <a:avLst/>
          </a:prstGeom>
          <a:ln w="9525" cmpd="sng">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517" y="6166244"/>
            <a:ext cx="1890889" cy="644483"/>
          </a:xfrm>
          <a:prstGeom prst="rect">
            <a:avLst/>
          </a:prstGeom>
        </p:spPr>
      </p:pic>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E0C7D5B1-7339-BC40-976E-3F13A2A373ED}" type="slidenum">
              <a:rPr lang="en-US" smtClean="0"/>
              <a:pPr/>
              <a:t>‹#›</a:t>
            </a:fld>
            <a:endParaRPr lang="en-US" dirty="0"/>
          </a:p>
        </p:txBody>
      </p:sp>
    </p:spTree>
    <p:extLst>
      <p:ext uri="{BB962C8B-B14F-4D97-AF65-F5344CB8AC3E}">
        <p14:creationId xmlns:p14="http://schemas.microsoft.com/office/powerpoint/2010/main" val="3499286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29395-7809-4CBB-A60E-935577B88FCB}"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C37EF-E0B2-493A-BA18-F25E247B54EB}" type="slidenum">
              <a:rPr lang="en-US" smtClean="0"/>
              <a:t>‹#›</a:t>
            </a:fld>
            <a:endParaRPr lang="en-US"/>
          </a:p>
        </p:txBody>
      </p:sp>
    </p:spTree>
    <p:extLst>
      <p:ext uri="{BB962C8B-B14F-4D97-AF65-F5344CB8AC3E}">
        <p14:creationId xmlns:p14="http://schemas.microsoft.com/office/powerpoint/2010/main" val="1375245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18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893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7214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theme" Target="../theme/theme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33400" y="1524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Tree>
    <p:extLst>
      <p:ext uri="{BB962C8B-B14F-4D97-AF65-F5344CB8AC3E}">
        <p14:creationId xmlns:p14="http://schemas.microsoft.com/office/powerpoint/2010/main" val="267596509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timing>
    <p:tnLst>
      <p:par>
        <p:cTn id="1" dur="indefinite" restart="never" nodeType="tmRoot"/>
      </p:par>
    </p:tnLst>
  </p:timing>
  <p:txStyles>
    <p:titleStyle>
      <a:lvl1pPr algn="r" rtl="0" eaLnBrk="0" fontAlgn="base" hangingPunct="0">
        <a:spcBef>
          <a:spcPct val="0"/>
        </a:spcBef>
        <a:spcAft>
          <a:spcPct val="0"/>
        </a:spcAft>
        <a:defRPr sz="2400">
          <a:solidFill>
            <a:srgbClr val="CC0000"/>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2400">
          <a:solidFill>
            <a:srgbClr val="CC0000"/>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2400">
          <a:solidFill>
            <a:srgbClr val="CC0000"/>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2400">
          <a:solidFill>
            <a:srgbClr val="CC0000"/>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2400">
          <a:solidFill>
            <a:srgbClr val="CC0000"/>
          </a:solidFill>
          <a:effectLst>
            <a:outerShdw blurRad="38100" dist="38100" dir="2700000" algn="tl">
              <a:srgbClr val="C0C0C0"/>
            </a:outerShdw>
          </a:effectLst>
          <a:latin typeface="Arial" charset="0"/>
        </a:defRPr>
      </a:lvl5pPr>
      <a:lvl6pPr marL="457200" algn="r" rtl="0" fontAlgn="base">
        <a:spcBef>
          <a:spcPct val="0"/>
        </a:spcBef>
        <a:spcAft>
          <a:spcPct val="0"/>
        </a:spcAft>
        <a:defRPr sz="2400">
          <a:solidFill>
            <a:srgbClr val="CC0000"/>
          </a:solidFill>
          <a:effectLst>
            <a:outerShdw blurRad="38100" dist="38100" dir="2700000" algn="tl">
              <a:srgbClr val="C0C0C0"/>
            </a:outerShdw>
          </a:effectLst>
          <a:latin typeface="Arial" charset="0"/>
        </a:defRPr>
      </a:lvl6pPr>
      <a:lvl7pPr marL="914400" algn="r" rtl="0" fontAlgn="base">
        <a:spcBef>
          <a:spcPct val="0"/>
        </a:spcBef>
        <a:spcAft>
          <a:spcPct val="0"/>
        </a:spcAft>
        <a:defRPr sz="2400">
          <a:solidFill>
            <a:srgbClr val="CC0000"/>
          </a:solidFill>
          <a:effectLst>
            <a:outerShdw blurRad="38100" dist="38100" dir="2700000" algn="tl">
              <a:srgbClr val="C0C0C0"/>
            </a:outerShdw>
          </a:effectLst>
          <a:latin typeface="Arial" charset="0"/>
        </a:defRPr>
      </a:lvl7pPr>
      <a:lvl8pPr marL="1371600" algn="r" rtl="0" fontAlgn="base">
        <a:spcBef>
          <a:spcPct val="0"/>
        </a:spcBef>
        <a:spcAft>
          <a:spcPct val="0"/>
        </a:spcAft>
        <a:defRPr sz="2400">
          <a:solidFill>
            <a:srgbClr val="CC0000"/>
          </a:solidFill>
          <a:effectLst>
            <a:outerShdw blurRad="38100" dist="38100" dir="2700000" algn="tl">
              <a:srgbClr val="C0C0C0"/>
            </a:outerShdw>
          </a:effectLst>
          <a:latin typeface="Arial" charset="0"/>
        </a:defRPr>
      </a:lvl8pPr>
      <a:lvl9pPr marL="1828800" algn="r" rtl="0" fontAlgn="base">
        <a:spcBef>
          <a:spcPct val="0"/>
        </a:spcBef>
        <a:spcAft>
          <a:spcPct val="0"/>
        </a:spcAft>
        <a:defRPr sz="2400">
          <a:solidFill>
            <a:srgbClr val="CC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9/6/2019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932368"/>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46047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 id="2147484045" r:id="rId17"/>
    <p:sldLayoutId id="2147484046" r:id="rId18"/>
    <p:sldLayoutId id="2147484047" r:id="rId19"/>
    <p:sldLayoutId id="2147484048" r:id="rId20"/>
    <p:sldLayoutId id="2147484049" r:id="rId21"/>
    <p:sldLayoutId id="2147484050" r:id="rId22"/>
    <p:sldLayoutId id="2147484051" r:id="rId23"/>
    <p:sldLayoutId id="2147484052" r:id="rId24"/>
    <p:sldLayoutId id="2147484053" r:id="rId25"/>
    <p:sldLayoutId id="2147484054" r:id="rId26"/>
    <p:sldLayoutId id="2147484055" r:id="rId27"/>
    <p:sldLayoutId id="2147484056" r:id="rId28"/>
    <p:sldLayoutId id="2147484057" r:id="rId29"/>
    <p:sldLayoutId id="2147484058" r:id="rId30"/>
    <p:sldLayoutId id="2147484059" r:id="rId3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800" kern="1200" baseline="0">
          <a:solidFill>
            <a:schemeClr val="bg1"/>
          </a:solidFill>
          <a:latin typeface="Avenir LT Std 65 Medium"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0C7D5B1-7339-BC40-976E-3F13A2A373ED}" type="slidenum">
              <a:rPr lang="en-US" smtClean="0"/>
              <a:pPr/>
              <a:t>‹#›</a:t>
            </a:fld>
            <a:endParaRPr lang="en-US" dirty="0"/>
          </a:p>
        </p:txBody>
      </p:sp>
    </p:spTree>
    <p:extLst>
      <p:ext uri="{BB962C8B-B14F-4D97-AF65-F5344CB8AC3E}">
        <p14:creationId xmlns:p14="http://schemas.microsoft.com/office/powerpoint/2010/main" val="849039280"/>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65.xml"/><Relationship Id="rId4" Type="http://schemas.openxmlformats.org/officeDocument/2006/relationships/hyperlink" Target="http://www.ohrc.on.ca/en/policy-accessible-education-students-disabiliti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hyperlink" Target="mailto:studentsuccess@georgiancollege.ca" TargetMode="External"/><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cid:A5A03727-7BE3-49D4-B880-FEAA96EDF143" TargetMode="External"/><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hyperlink" Target="http://www.centrallakes.ca/"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cid:16a6e6b1bb88e946c5b1" TargetMode="External"/><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cid:0d667d37-aadb-47d5-87c1-3533cf28a6bf@CANPRD01.PROD.OUTLOOK.COM" TargetMode="External"/><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SunOnly.gif"/>
          <p:cNvPicPr>
            <a:picLocks noChangeAspect="1"/>
          </p:cNvPicPr>
          <p:nvPr/>
        </p:nvPicPr>
        <p:blipFill>
          <a:blip r:embed="rId2" cstate="print"/>
          <a:stretch>
            <a:fillRect/>
          </a:stretch>
        </p:blipFill>
        <p:spPr>
          <a:xfrm>
            <a:off x="6477000" y="61014"/>
            <a:ext cx="2630786" cy="2647943"/>
          </a:xfrm>
          <a:prstGeom prst="rect">
            <a:avLst/>
          </a:prstGeom>
          <a:effectLst>
            <a:reflection blurRad="6350" stA="50000" endA="300" endPos="55500" dist="50800" dir="5400000" sy="-100000" algn="bl" rotWithShape="0"/>
          </a:effectLst>
        </p:spPr>
      </p:pic>
      <p:sp>
        <p:nvSpPr>
          <p:cNvPr id="2" name="Title 1"/>
          <p:cNvSpPr>
            <a:spLocks noGrp="1"/>
          </p:cNvSpPr>
          <p:nvPr>
            <p:ph type="ctrTitle"/>
          </p:nvPr>
        </p:nvSpPr>
        <p:spPr>
          <a:xfrm>
            <a:off x="457200" y="1143000"/>
            <a:ext cx="7239000" cy="1646302"/>
          </a:xfrm>
        </p:spPr>
        <p:txBody>
          <a:bodyPr>
            <a:normAutofit fontScale="90000"/>
          </a:bodyPr>
          <a:lstStyle/>
          <a:p>
            <a:r>
              <a:rPr lang="en-US" dirty="0" smtClean="0">
                <a:solidFill>
                  <a:srgbClr val="002060"/>
                </a:solidFill>
              </a:rPr>
              <a:t>Dual Credit </a:t>
            </a:r>
            <a:br>
              <a:rPr lang="en-US" dirty="0" smtClean="0">
                <a:solidFill>
                  <a:srgbClr val="002060"/>
                </a:solidFill>
              </a:rPr>
            </a:br>
            <a:r>
              <a:rPr lang="en-US" dirty="0" smtClean="0">
                <a:solidFill>
                  <a:srgbClr val="002060"/>
                </a:solidFill>
              </a:rPr>
              <a:t>Instructors Forum</a:t>
            </a:r>
            <a:endParaRPr lang="en-US" dirty="0">
              <a:solidFill>
                <a:srgbClr val="002060"/>
              </a:solidFill>
            </a:endParaRPr>
          </a:p>
        </p:txBody>
      </p:sp>
      <p:sp>
        <p:nvSpPr>
          <p:cNvPr id="3" name="Subtitle 2"/>
          <p:cNvSpPr>
            <a:spLocks noGrp="1"/>
          </p:cNvSpPr>
          <p:nvPr>
            <p:ph type="subTitle" idx="1"/>
          </p:nvPr>
        </p:nvSpPr>
        <p:spPr>
          <a:xfrm>
            <a:off x="5943600" y="4800600"/>
            <a:ext cx="5826719" cy="1096899"/>
          </a:xfrm>
        </p:spPr>
        <p:txBody>
          <a:bodyPr/>
          <a:lstStyle/>
          <a:p>
            <a:r>
              <a:rPr lang="en-US" sz="3200" i="1" dirty="0" smtClean="0">
                <a:solidFill>
                  <a:srgbClr val="002060"/>
                </a:solidFill>
              </a:rPr>
              <a:t>Welcome!</a:t>
            </a:r>
            <a:endParaRPr lang="en-US" sz="3200" i="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8126" y="764087"/>
            <a:ext cx="8647983" cy="4847573"/>
          </a:xfrm>
        </p:spPr>
        <p:txBody>
          <a:bodyPr>
            <a:noAutofit/>
          </a:bodyPr>
          <a:lstStyle/>
          <a:p>
            <a:pPr algn="ctr"/>
            <a:r>
              <a:rPr lang="en-US" sz="6600" dirty="0" smtClean="0">
                <a:latin typeface="Raavi" panose="020B0502040204020203" pitchFamily="34" charset="0"/>
                <a:cs typeface="Raavi" panose="020B0502040204020203" pitchFamily="34" charset="0"/>
              </a:rPr>
              <a:t>Understanding Accessibility </a:t>
            </a:r>
          </a:p>
          <a:p>
            <a:pPr algn="ctr"/>
            <a:r>
              <a:rPr lang="en-US" sz="4800" dirty="0" smtClean="0">
                <a:latin typeface="Raavi" panose="020B0502040204020203" pitchFamily="34" charset="0"/>
                <a:cs typeface="Raavi" panose="020B0502040204020203" pitchFamily="34" charset="0"/>
              </a:rPr>
              <a:t>and</a:t>
            </a:r>
            <a:r>
              <a:rPr lang="en-US" sz="6600" dirty="0" smtClean="0">
                <a:latin typeface="Raavi" panose="020B0502040204020203" pitchFamily="34" charset="0"/>
                <a:cs typeface="Raavi" panose="020B0502040204020203" pitchFamily="34" charset="0"/>
              </a:rPr>
              <a:t> </a:t>
            </a:r>
          </a:p>
          <a:p>
            <a:pPr algn="ctr"/>
            <a:r>
              <a:rPr lang="en-US" sz="6600" dirty="0" smtClean="0">
                <a:latin typeface="Raavi" panose="020B0502040204020203" pitchFamily="34" charset="0"/>
                <a:cs typeface="Raavi" panose="020B0502040204020203" pitchFamily="34" charset="0"/>
              </a:rPr>
              <a:t>The Accommodation Process </a:t>
            </a:r>
            <a:endParaRPr lang="en-US" sz="6600" dirty="0">
              <a:latin typeface="Raavi" panose="020B0502040204020203" pitchFamily="34" charset="0"/>
              <a:cs typeface="Raavi" panose="020B0502040204020203" pitchFamily="34" charset="0"/>
            </a:endParaRPr>
          </a:p>
        </p:txBody>
      </p:sp>
      <p:sp>
        <p:nvSpPr>
          <p:cNvPr id="3" name="Text Placeholder 2"/>
          <p:cNvSpPr>
            <a:spLocks noGrp="1"/>
          </p:cNvSpPr>
          <p:nvPr>
            <p:ph type="body" sz="quarter" idx="11"/>
          </p:nvPr>
        </p:nvSpPr>
        <p:spPr>
          <a:xfrm>
            <a:off x="6851737" y="6012493"/>
            <a:ext cx="2292263" cy="570261"/>
          </a:xfrm>
        </p:spPr>
        <p:txBody>
          <a:bodyPr/>
          <a:lstStyle/>
          <a:p>
            <a:r>
              <a:rPr lang="en-US" sz="2400" dirty="0" smtClean="0"/>
              <a:t>August 21, 2019</a:t>
            </a:r>
            <a:endParaRPr lang="en-US" sz="2400" dirty="0"/>
          </a:p>
        </p:txBody>
      </p:sp>
    </p:spTree>
    <p:extLst>
      <p:ext uri="{BB962C8B-B14F-4D97-AF65-F5344CB8AC3E}">
        <p14:creationId xmlns:p14="http://schemas.microsoft.com/office/powerpoint/2010/main" val="2128252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3388" y="388877"/>
            <a:ext cx="8447087" cy="616963"/>
          </a:xfrm>
          <a:solidFill>
            <a:srgbClr val="004B87"/>
          </a:solidFill>
        </p:spPr>
        <p:txBody>
          <a:bodyPr>
            <a:normAutofit/>
          </a:bodyPr>
          <a:lstStyle/>
          <a:p>
            <a:pPr algn="ctr"/>
            <a:r>
              <a:rPr lang="en-US" sz="4000" dirty="0" smtClean="0">
                <a:solidFill>
                  <a:schemeClr val="bg1"/>
                </a:solidFill>
              </a:rPr>
              <a:t>Introductions</a:t>
            </a:r>
            <a:r>
              <a:rPr lang="en-US" sz="3200" dirty="0" smtClean="0">
                <a:solidFill>
                  <a:schemeClr val="bg1"/>
                </a:solidFill>
              </a:rPr>
              <a:t> </a:t>
            </a:r>
            <a:endParaRPr lang="en-US" sz="3200" dirty="0">
              <a:solidFill>
                <a:schemeClr val="bg1"/>
              </a:solidFill>
            </a:endParaRPr>
          </a:p>
        </p:txBody>
      </p:sp>
      <p:graphicFrame>
        <p:nvGraphicFramePr>
          <p:cNvPr id="5" name="Diagram 4"/>
          <p:cNvGraphicFramePr/>
          <p:nvPr>
            <p:extLst/>
          </p:nvPr>
        </p:nvGraphicFramePr>
        <p:xfrm>
          <a:off x="433388" y="1514592"/>
          <a:ext cx="8447087" cy="3716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7D5B1-7339-BC40-976E-3F13A2A373ED}"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p:cNvSpPr txBox="1"/>
          <p:nvPr/>
        </p:nvSpPr>
        <p:spPr>
          <a:xfrm>
            <a:off x="2672460" y="2681457"/>
            <a:ext cx="3968942"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Sara-Jane Neid,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Accessibility </a:t>
            </a:r>
            <a:r>
              <a:rPr kumimoji="0" lang="en-US" sz="3200" b="0" i="0" u="none" strike="noStrike" kern="1200" cap="none" spc="0" normalizeH="0" baseline="0" noProof="0" dirty="0">
                <a:ln>
                  <a:noFill/>
                </a:ln>
                <a:solidFill>
                  <a:prstClr val="black"/>
                </a:solidFill>
                <a:effectLst/>
                <a:uLnTx/>
                <a:uFillTx/>
                <a:latin typeface="Calibri"/>
                <a:ea typeface="+mn-ea"/>
                <a:cs typeface="+mn-cs"/>
              </a:rPr>
              <a:t>Advisor</a:t>
            </a:r>
          </a:p>
        </p:txBody>
      </p:sp>
    </p:spTree>
    <p:extLst>
      <p:ext uri="{BB962C8B-B14F-4D97-AF65-F5344CB8AC3E}">
        <p14:creationId xmlns:p14="http://schemas.microsoft.com/office/powerpoint/2010/main" val="2497193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660" y="154792"/>
            <a:ext cx="7387886" cy="589279"/>
          </a:xfrm>
          <a:solidFill>
            <a:schemeClr val="tx2"/>
          </a:solidFill>
        </p:spPr>
        <p:txBody>
          <a:bodyPr wrap="square" anchor="ctr" anchorCtr="1">
            <a:normAutofit fontScale="90000"/>
          </a:bodyPr>
          <a:lstStyle/>
          <a:p>
            <a:r>
              <a:rPr lang="en-US" sz="3600" dirty="0" smtClean="0">
                <a:solidFill>
                  <a:schemeClr val="bg1"/>
                </a:solidFill>
              </a:rPr>
              <a:t>Who </a:t>
            </a:r>
            <a:r>
              <a:rPr lang="en-US" sz="3600" dirty="0">
                <a:solidFill>
                  <a:schemeClr val="bg1"/>
                </a:solidFill>
              </a:rPr>
              <a:t>Determines Accommodations</a:t>
            </a:r>
            <a:r>
              <a:rPr lang="en-US" sz="3600" dirty="0" smtClean="0">
                <a:solidFill>
                  <a:schemeClr val="bg1"/>
                </a:solidFill>
              </a:rPr>
              <a:t>?</a:t>
            </a:r>
            <a:endParaRPr lang="en-US" dirty="0"/>
          </a:p>
        </p:txBody>
      </p:sp>
      <p:sp>
        <p:nvSpPr>
          <p:cNvPr id="4" name="Text Placeholder 3"/>
          <p:cNvSpPr>
            <a:spLocks noGrp="1"/>
          </p:cNvSpPr>
          <p:nvPr>
            <p:ph type="body" sz="half" idx="2"/>
          </p:nvPr>
        </p:nvSpPr>
        <p:spPr>
          <a:xfrm>
            <a:off x="5866714" y="1412849"/>
            <a:ext cx="3079323" cy="4344109"/>
          </a:xfrm>
          <a:solidFill>
            <a:schemeClr val="bg1"/>
          </a:solidFill>
          <a:ln>
            <a:noFill/>
          </a:ln>
        </p:spPr>
        <p:txBody>
          <a:bodyPr>
            <a:normAutofit/>
          </a:bodyPr>
          <a:lstStyle/>
          <a:p>
            <a:r>
              <a:rPr lang="en-US" sz="1600" b="1" dirty="0"/>
              <a:t>What do Accommodations do?</a:t>
            </a:r>
            <a:endParaRPr lang="en-US" sz="1600" dirty="0"/>
          </a:p>
          <a:p>
            <a:pPr marL="285750" indent="-285750">
              <a:buFont typeface="Arial" panose="020B0604020202020204" pitchFamily="34" charset="0"/>
              <a:buChar char="•"/>
            </a:pPr>
            <a:r>
              <a:rPr lang="en-US" sz="1600" dirty="0" smtClean="0"/>
              <a:t>Create </a:t>
            </a:r>
            <a:r>
              <a:rPr lang="en-US" sz="1600" dirty="0"/>
              <a:t>equity for learners</a:t>
            </a:r>
          </a:p>
          <a:p>
            <a:pPr marL="285750" indent="-285750">
              <a:buFont typeface="Arial" panose="020B0604020202020204" pitchFamily="34" charset="0"/>
              <a:buChar char="•"/>
            </a:pPr>
            <a:r>
              <a:rPr lang="en-US" sz="1600" dirty="0" smtClean="0"/>
              <a:t>Help to </a:t>
            </a:r>
            <a:r>
              <a:rPr lang="en-US" sz="1600" dirty="0"/>
              <a:t>prevent learning barriers</a:t>
            </a:r>
          </a:p>
          <a:p>
            <a:pPr marL="285750" indent="-285750">
              <a:buFont typeface="Arial" panose="020B0604020202020204" pitchFamily="34" charset="0"/>
              <a:buChar char="•"/>
            </a:pPr>
            <a:r>
              <a:rPr lang="en-US" sz="1600" dirty="0" smtClean="0"/>
              <a:t>Ensure </a:t>
            </a:r>
            <a:r>
              <a:rPr lang="en-US" sz="1600" dirty="0"/>
              <a:t>dignity, </a:t>
            </a:r>
            <a:r>
              <a:rPr lang="en-US" sz="1600" dirty="0" smtClean="0"/>
              <a:t>individualization </a:t>
            </a:r>
            <a:r>
              <a:rPr lang="en-US" sz="1600" dirty="0"/>
              <a:t>and inclusion for persons with accessible </a:t>
            </a:r>
            <a:r>
              <a:rPr lang="en-US" sz="1600" dirty="0" smtClean="0"/>
              <a:t>needs</a:t>
            </a:r>
          </a:p>
          <a:p>
            <a:r>
              <a:rPr lang="en-US" sz="1600" b="1" dirty="0" smtClean="0"/>
              <a:t>Why do we accommodate?</a:t>
            </a:r>
            <a:endParaRPr lang="en-US" sz="1600" b="1" dirty="0"/>
          </a:p>
          <a:p>
            <a:pPr marL="285750" indent="-285750">
              <a:buFont typeface="Arial" panose="020B0604020202020204" pitchFamily="34" charset="0"/>
              <a:buChar char="•"/>
            </a:pPr>
            <a:r>
              <a:rPr lang="en-US" sz="1600" dirty="0" smtClean="0"/>
              <a:t>Legislated by OHRC</a:t>
            </a:r>
          </a:p>
          <a:p>
            <a:pPr marL="285750" indent="-285750">
              <a:buFont typeface="Arial" panose="020B0604020202020204" pitchFamily="34" charset="0"/>
              <a:buChar char="•"/>
            </a:pPr>
            <a:r>
              <a:rPr lang="en-US" sz="1600" dirty="0" smtClean="0"/>
              <a:t>Accessibility will also use professional documentation when available to make accommodation decisions</a:t>
            </a:r>
          </a:p>
          <a:p>
            <a:pPr marL="285750" indent="-285750">
              <a:buFont typeface="Arial" panose="020B0604020202020204" pitchFamily="34" charset="0"/>
              <a:buChar char="•"/>
            </a:pPr>
            <a:r>
              <a:rPr lang="en-US" sz="1600" dirty="0" smtClean="0"/>
              <a:t>Accommodation must be provided to the point of “undue hardship”</a:t>
            </a:r>
          </a:p>
          <a:p>
            <a:endParaRPr lang="en-US" dirty="0"/>
          </a:p>
          <a:p>
            <a:endParaRPr lang="en-US"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C37EF-E0B2-493A-BA18-F25E247B54E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14498" y="1305444"/>
            <a:ext cx="5552215" cy="4022184"/>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p:nvSpPr>
        <p:spPr>
          <a:xfrm>
            <a:off x="508535" y="5579262"/>
            <a:ext cx="5358179"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a:t>
            </a:r>
            <a:r>
              <a:rPr kumimoji="0" lang="en-US" sz="1800" b="0" i="0" u="none" strike="noStrike" kern="1200" cap="none" spc="0" normalizeH="0" baseline="0" noProof="0" dirty="0" smtClean="0">
                <a:ln>
                  <a:noFill/>
                </a:ln>
                <a:solidFill>
                  <a:prstClr val="black"/>
                </a:solidFill>
                <a:effectLst/>
                <a:uLnTx/>
                <a:uFillTx/>
                <a:latin typeface="Calibri"/>
                <a:ea typeface="+mn-ea"/>
                <a:cs typeface="+mn-cs"/>
                <a:hlinkClick r:id="rId4"/>
              </a:rPr>
              <a:t>www.ohrc.on.ca/en/policy-accessible-education-students-disabilities</a:t>
            </a: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val 2"/>
          <p:cNvSpPr/>
          <p:nvPr/>
        </p:nvSpPr>
        <p:spPr>
          <a:xfrm>
            <a:off x="1772239" y="3355942"/>
            <a:ext cx="2055043" cy="67873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21815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3387" y="327818"/>
            <a:ext cx="8447087" cy="945881"/>
          </a:xfrm>
          <a:solidFill>
            <a:schemeClr val="tx2"/>
          </a:solidFill>
        </p:spPr>
        <p:txBody>
          <a:bodyPr anchor="ctr" anchorCtr="1">
            <a:noAutofit/>
          </a:bodyPr>
          <a:lstStyle/>
          <a:p>
            <a:pPr algn="ctr"/>
            <a:r>
              <a:rPr lang="en-US" sz="3200" dirty="0" smtClean="0">
                <a:solidFill>
                  <a:schemeClr val="bg1"/>
                </a:solidFill>
              </a:rPr>
              <a:t>Recent changes you may have noticed or are still developing</a:t>
            </a:r>
            <a:endParaRPr lang="en-US" sz="3200" dirty="0">
              <a:solidFill>
                <a:schemeClr val="bg1"/>
              </a:solidFill>
            </a:endParaRPr>
          </a:p>
        </p:txBody>
      </p:sp>
      <p:sp>
        <p:nvSpPr>
          <p:cNvPr id="3" name="Text Placeholder 2"/>
          <p:cNvSpPr>
            <a:spLocks noGrp="1"/>
          </p:cNvSpPr>
          <p:nvPr>
            <p:ph type="body" sz="quarter" idx="13"/>
          </p:nvPr>
        </p:nvSpPr>
        <p:spPr>
          <a:xfrm>
            <a:off x="433388" y="1514592"/>
            <a:ext cx="8447087" cy="4127925"/>
          </a:xfrm>
        </p:spPr>
        <p:txBody>
          <a:bodyPr>
            <a:normAutofit fontScale="32500" lnSpcReduction="20000"/>
          </a:bodyPr>
          <a:lstStyle/>
          <a:p>
            <a:pPr marL="457200" indent="-457200">
              <a:buAutoNum type="arabicPeriod"/>
            </a:pPr>
            <a:r>
              <a:rPr lang="en-US" sz="4900" dirty="0" smtClean="0"/>
              <a:t>Use functional limitation and not diagnosis for basis for accommodation</a:t>
            </a:r>
          </a:p>
          <a:p>
            <a:pPr marL="457200" indent="-457200">
              <a:buAutoNum type="arabicPeriod"/>
            </a:pPr>
            <a:r>
              <a:rPr lang="en-US" sz="4900" dirty="0" smtClean="0">
                <a:solidFill>
                  <a:srgbClr val="C00000"/>
                </a:solidFill>
              </a:rPr>
              <a:t>Provide interim accommodation while a student is waiting for assessment</a:t>
            </a:r>
          </a:p>
          <a:p>
            <a:pPr marL="457200" indent="-457200">
              <a:buAutoNum type="arabicPeriod"/>
            </a:pPr>
            <a:r>
              <a:rPr lang="en-US" sz="4900" dirty="0" smtClean="0"/>
              <a:t>Provide info about temporary disabilities in literature and develop process for accommodating temporary disabilities</a:t>
            </a:r>
          </a:p>
          <a:p>
            <a:pPr marL="457200" indent="-457200">
              <a:buAutoNum type="arabicPeriod"/>
            </a:pPr>
            <a:r>
              <a:rPr lang="en-US" sz="4900" dirty="0" smtClean="0">
                <a:solidFill>
                  <a:srgbClr val="C00000"/>
                </a:solidFill>
              </a:rPr>
              <a:t>Consider requests for retroactive accommodations</a:t>
            </a:r>
          </a:p>
          <a:p>
            <a:pPr marL="457200" indent="-457200">
              <a:buAutoNum type="arabicPeriod"/>
            </a:pPr>
            <a:r>
              <a:rPr lang="en-US" sz="4900" b="1" dirty="0" smtClean="0">
                <a:solidFill>
                  <a:srgbClr val="C00000"/>
                </a:solidFill>
              </a:rPr>
              <a:t>Have Accessibility Services and not the student communicate about accommodation with faculty</a:t>
            </a:r>
          </a:p>
          <a:p>
            <a:pPr marL="457200" indent="-457200">
              <a:buAutoNum type="arabicPeriod"/>
            </a:pPr>
            <a:r>
              <a:rPr lang="en-US" sz="4900" dirty="0" smtClean="0"/>
              <a:t>Have clear policy and procedure for accommodating students </a:t>
            </a:r>
          </a:p>
          <a:p>
            <a:pPr marL="457200" indent="-457200">
              <a:buAutoNum type="arabicPeriod"/>
            </a:pPr>
            <a:r>
              <a:rPr lang="en-US" sz="4900" dirty="0"/>
              <a:t>I</a:t>
            </a:r>
            <a:r>
              <a:rPr lang="en-US" sz="4900" dirty="0" smtClean="0"/>
              <a:t>mprove awareness and communication of services available</a:t>
            </a:r>
          </a:p>
          <a:p>
            <a:pPr marL="457200" indent="-457200">
              <a:buAutoNum type="arabicPeriod"/>
            </a:pPr>
            <a:r>
              <a:rPr lang="en-US" sz="4900" dirty="0" smtClean="0">
                <a:solidFill>
                  <a:srgbClr val="C00000"/>
                </a:solidFill>
              </a:rPr>
              <a:t>Effective training for faculty on issues related to mental health and the faculty's role in accommodation</a:t>
            </a:r>
          </a:p>
          <a:p>
            <a:pPr marL="457200" indent="-457200">
              <a:buAutoNum type="arabicPeriod"/>
            </a:pPr>
            <a:r>
              <a:rPr lang="en-US" sz="4900" dirty="0" smtClean="0"/>
              <a:t>Create a process for accommodation appeals</a:t>
            </a:r>
          </a:p>
          <a:p>
            <a:pPr marL="457200" indent="-457200">
              <a:buAutoNum type="arabicPeriod"/>
            </a:pPr>
            <a:r>
              <a:rPr lang="en-US" sz="4900" dirty="0" smtClean="0"/>
              <a:t>Establish accommodation advisory committees</a:t>
            </a:r>
          </a:p>
          <a:p>
            <a:pPr marL="457200" indent="-457200">
              <a:buAutoNum type="arabicPeriod"/>
            </a:pPr>
            <a:r>
              <a:rPr lang="en-US" sz="4900" b="1" dirty="0" smtClean="0">
                <a:solidFill>
                  <a:srgbClr val="C00000"/>
                </a:solidFill>
              </a:rPr>
              <a:t>Establish accommodation teams to address complex accommodations</a:t>
            </a:r>
          </a:p>
          <a:p>
            <a:pPr marL="457200" indent="-457200">
              <a:buAutoNum type="arabicPeriod"/>
            </a:pPr>
            <a:r>
              <a:rPr lang="en-US" sz="4900" dirty="0" smtClean="0"/>
              <a:t>Use student satisfaction surveys to determine improvements</a:t>
            </a:r>
          </a:p>
          <a:p>
            <a:pPr marL="457200" indent="-457200">
              <a:buAutoNum type="arabicPeriod"/>
            </a:pPr>
            <a:r>
              <a:rPr lang="en-US" sz="4900" dirty="0" smtClean="0"/>
              <a:t>Have Accessibility Services act as a hub offering academic and social activities for students with accessible needs</a:t>
            </a:r>
          </a:p>
          <a:p>
            <a:pPr marL="457200" indent="-457200">
              <a:buAutoNum type="arabicPeriod"/>
            </a:pPr>
            <a:endParaRPr lang="en-US" dirty="0" smtClean="0"/>
          </a:p>
          <a:p>
            <a:pPr marL="457200" indent="-457200">
              <a:buAutoNum type="arabicPeriod"/>
            </a:pPr>
            <a:endParaRPr lang="en-US"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7D5B1-7339-BC40-976E-3F13A2A373ED}"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56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59"/>
          <p:cNvSpPr/>
          <p:nvPr/>
        </p:nvSpPr>
        <p:spPr>
          <a:xfrm>
            <a:off x="93061" y="2178313"/>
            <a:ext cx="926745" cy="784988"/>
          </a:xfrm>
          <a:prstGeom prst="roundRect">
            <a:avLst/>
          </a:prstGeom>
          <a:solidFill>
            <a:schemeClr val="accent3"/>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white"/>
                </a:solidFill>
                <a:effectLst/>
                <a:uLnTx/>
                <a:uFillTx/>
                <a:latin typeface="Calibri"/>
                <a:ea typeface="+mn-ea"/>
                <a:cs typeface="+mn-cs"/>
              </a:rPr>
              <a:t>Testing Services</a:t>
            </a:r>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Rounded Rectangle 60"/>
          <p:cNvSpPr/>
          <p:nvPr/>
        </p:nvSpPr>
        <p:spPr>
          <a:xfrm>
            <a:off x="98980" y="2892737"/>
            <a:ext cx="920826" cy="632414"/>
          </a:xfrm>
          <a:prstGeom prst="roundRect">
            <a:avLst/>
          </a:prstGeom>
          <a:solidFill>
            <a:schemeClr val="accent3"/>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white"/>
                </a:solidFill>
                <a:effectLst/>
                <a:uLnTx/>
                <a:uFillTx/>
                <a:latin typeface="Calibri"/>
                <a:ea typeface="+mn-ea"/>
                <a:cs typeface="+mn-cs"/>
              </a:rPr>
              <a:t>Campus Safety</a:t>
            </a:r>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70" name="Rounded Rectangle 69"/>
          <p:cNvSpPr/>
          <p:nvPr/>
        </p:nvSpPr>
        <p:spPr>
          <a:xfrm>
            <a:off x="98981" y="3485954"/>
            <a:ext cx="1047602" cy="632611"/>
          </a:xfrm>
          <a:prstGeom prst="roundRect">
            <a:avLst/>
          </a:prstGeom>
          <a:solidFill>
            <a:schemeClr val="accent3"/>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white"/>
                </a:solidFill>
                <a:effectLst/>
                <a:uLnTx/>
                <a:uFillTx/>
                <a:latin typeface="Calibri"/>
                <a:ea typeface="+mn-ea"/>
                <a:cs typeface="+mn-cs"/>
              </a:rPr>
              <a:t>Counseling</a:t>
            </a:r>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59" name="Rounded Rectangle 58"/>
          <p:cNvSpPr/>
          <p:nvPr/>
        </p:nvSpPr>
        <p:spPr>
          <a:xfrm>
            <a:off x="923187" y="2177953"/>
            <a:ext cx="995105" cy="784988"/>
          </a:xfrm>
          <a:prstGeom prst="roundRect">
            <a:avLst/>
          </a:prstGeom>
          <a:solidFill>
            <a:schemeClr val="accent3"/>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white"/>
                </a:solidFill>
                <a:effectLst/>
                <a:uLnTx/>
                <a:uFillTx/>
                <a:latin typeface="Calibri"/>
                <a:ea typeface="+mn-ea"/>
                <a:cs typeface="+mn-cs"/>
              </a:rPr>
              <a:t>Financial Aid</a:t>
            </a:r>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 name="Group 4"/>
          <p:cNvGrpSpPr/>
          <p:nvPr/>
        </p:nvGrpSpPr>
        <p:grpSpPr>
          <a:xfrm>
            <a:off x="2627212" y="663883"/>
            <a:ext cx="3272470" cy="1255060"/>
            <a:chOff x="1982703" y="280915"/>
            <a:chExt cx="2995999" cy="931742"/>
          </a:xfrm>
        </p:grpSpPr>
        <p:sp>
          <p:nvSpPr>
            <p:cNvPr id="6" name="Rounded Rectangle 5"/>
            <p:cNvSpPr/>
            <p:nvPr/>
          </p:nvSpPr>
          <p:spPr>
            <a:xfrm>
              <a:off x="1982703" y="280915"/>
              <a:ext cx="2882206" cy="931742"/>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Rounded Rectangle 4"/>
            <p:cNvSpPr txBox="1"/>
            <p:nvPr/>
          </p:nvSpPr>
          <p:spPr>
            <a:xfrm>
              <a:off x="2081994" y="568098"/>
              <a:ext cx="2896708" cy="6221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First Point of Contact:</a:t>
              </a:r>
            </a:p>
            <a:p>
              <a:pPr marL="0" marR="0" lvl="0" indent="0" algn="ctr" defTabSz="22225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smtClean="0">
                  <a:ln>
                    <a:noFill/>
                  </a:ln>
                  <a:solidFill>
                    <a:prstClr val="white"/>
                  </a:solidFill>
                  <a:effectLst/>
                  <a:uLnTx/>
                  <a:uFillTx/>
                  <a:latin typeface="Calibri"/>
                  <a:ea typeface="+mn-ea"/>
                  <a:cs typeface="+mn-cs"/>
                </a:rPr>
                <a:t>By Phone: 705-722-1523</a:t>
              </a:r>
            </a:p>
            <a:p>
              <a:pPr marL="0" marR="0" lvl="0" indent="0" algn="ctr" defTabSz="22225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smtClean="0">
                  <a:ln>
                    <a:noFill/>
                  </a:ln>
                  <a:solidFill>
                    <a:prstClr val="white"/>
                  </a:solidFill>
                  <a:effectLst/>
                  <a:uLnTx/>
                  <a:uFillTx/>
                  <a:latin typeface="Calibri"/>
                  <a:ea typeface="+mn-ea"/>
                  <a:cs typeface="+mn-cs"/>
                </a:rPr>
                <a:t>In Person: B110</a:t>
              </a:r>
            </a:p>
            <a:p>
              <a:pPr marL="0" marR="0" lvl="0" indent="0" algn="ctr" defTabSz="22225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smtClean="0">
                  <a:ln>
                    <a:noFill/>
                  </a:ln>
                  <a:solidFill>
                    <a:prstClr val="white"/>
                  </a:solidFill>
                  <a:effectLst/>
                  <a:uLnTx/>
                  <a:uFillTx/>
                  <a:latin typeface="Calibri"/>
                  <a:ea typeface="+mn-ea"/>
                  <a:cs typeface="+mn-cs"/>
                </a:rPr>
                <a:t>By Email: Student.success@georgiancollege.ca</a:t>
              </a:r>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8" name="Group 7"/>
          <p:cNvGrpSpPr/>
          <p:nvPr/>
        </p:nvGrpSpPr>
        <p:grpSpPr>
          <a:xfrm>
            <a:off x="2442091" y="2229144"/>
            <a:ext cx="3457592" cy="1759065"/>
            <a:chOff x="2545693" y="1658354"/>
            <a:chExt cx="3282109" cy="1513014"/>
          </a:xfrm>
        </p:grpSpPr>
        <p:sp>
          <p:nvSpPr>
            <p:cNvPr id="9" name="Rounded Rectangle 8"/>
            <p:cNvSpPr/>
            <p:nvPr/>
          </p:nvSpPr>
          <p:spPr>
            <a:xfrm>
              <a:off x="2545693" y="1658354"/>
              <a:ext cx="3278776" cy="1513014"/>
            </a:xfrm>
            <a:prstGeom prst="roundRect">
              <a:avLst>
                <a:gd name="adj" fmla="val 10000"/>
              </a:avLst>
            </a:prstGeom>
            <a:solidFill>
              <a:schemeClr val="accent5"/>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0" name="Rounded Rectangle 4"/>
            <p:cNvSpPr txBox="1"/>
            <p:nvPr/>
          </p:nvSpPr>
          <p:spPr>
            <a:xfrm>
              <a:off x="2605698" y="1934235"/>
              <a:ext cx="3222104" cy="1233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white"/>
                  </a:solidFill>
                  <a:effectLst/>
                  <a:uLnTx/>
                  <a:uFillTx/>
                  <a:latin typeface="Calibri"/>
                  <a:ea typeface="+mn-ea"/>
                  <a:cs typeface="+mn-cs"/>
                </a:rPr>
                <a:t>Sets up Academic Accommodations if appropriate</a:t>
              </a:r>
            </a:p>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white"/>
                  </a:solidFill>
                  <a:effectLst/>
                  <a:uLnTx/>
                  <a:uFillTx/>
                  <a:latin typeface="Calibri"/>
                  <a:ea typeface="+mn-ea"/>
                  <a:cs typeface="+mn-cs"/>
                </a:rPr>
                <a:t>Assistance with disability related funding and grants</a:t>
              </a:r>
            </a:p>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white"/>
                  </a:solidFill>
                  <a:effectLst/>
                  <a:uLnTx/>
                  <a:uFillTx/>
                  <a:latin typeface="Calibri"/>
                  <a:ea typeface="+mn-ea"/>
                  <a:cs typeface="+mn-cs"/>
                </a:rPr>
                <a:t>Referrals to other college supports</a:t>
              </a:r>
            </a:p>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white"/>
                  </a:solidFill>
                  <a:effectLst/>
                  <a:uLnTx/>
                  <a:uFillTx/>
                  <a:latin typeface="Calibri"/>
                  <a:ea typeface="+mn-ea"/>
                  <a:cs typeface="+mn-cs"/>
                </a:rPr>
                <a:t>AA and student create a case plan for ongoing support and accommodation plan follow up</a:t>
              </a:r>
            </a:p>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white"/>
                  </a:solidFill>
                  <a:effectLst/>
                  <a:uLnTx/>
                  <a:uFillTx/>
                  <a:latin typeface="Calibri"/>
                  <a:ea typeface="+mn-ea"/>
                  <a:cs typeface="+mn-cs"/>
                </a:rPr>
                <a:t>Liaise with faculty as required</a:t>
              </a:r>
            </a:p>
          </p:txBody>
        </p:sp>
      </p:grpSp>
      <p:sp>
        <p:nvSpPr>
          <p:cNvPr id="15" name="Rounded Rectangle 14"/>
          <p:cNvSpPr/>
          <p:nvPr/>
        </p:nvSpPr>
        <p:spPr>
          <a:xfrm>
            <a:off x="1583013" y="4394447"/>
            <a:ext cx="4751318" cy="2367915"/>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3" name="Oval 22"/>
          <p:cNvSpPr/>
          <p:nvPr/>
        </p:nvSpPr>
        <p:spPr>
          <a:xfrm>
            <a:off x="220108" y="729534"/>
            <a:ext cx="1786384" cy="1025623"/>
          </a:xfrm>
          <a:prstGeom prst="ellipse">
            <a:avLst/>
          </a:prstGeom>
          <a:solidFill>
            <a:srgbClr val="C00000"/>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a:ea typeface="+mn-ea"/>
                <a:cs typeface="+mn-cs"/>
              </a:rPr>
              <a:t>Student</a:t>
            </a: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6" name="Group 35"/>
          <p:cNvGrpSpPr/>
          <p:nvPr/>
        </p:nvGrpSpPr>
        <p:grpSpPr>
          <a:xfrm>
            <a:off x="6412520" y="486005"/>
            <a:ext cx="2798653" cy="3632560"/>
            <a:chOff x="6536385" y="617210"/>
            <a:chExt cx="1578398" cy="662984"/>
          </a:xfrm>
        </p:grpSpPr>
        <p:sp>
          <p:nvSpPr>
            <p:cNvPr id="37" name="Rounded Rectangle 36"/>
            <p:cNvSpPr/>
            <p:nvPr/>
          </p:nvSpPr>
          <p:spPr>
            <a:xfrm>
              <a:off x="6536385" y="660698"/>
              <a:ext cx="1517118" cy="550025"/>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8" name="Rounded Rectangle 4"/>
            <p:cNvSpPr txBox="1"/>
            <p:nvPr/>
          </p:nvSpPr>
          <p:spPr>
            <a:xfrm>
              <a:off x="6567047" y="617210"/>
              <a:ext cx="1547736" cy="6629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marL="171450" marR="0" lvl="0" indent="-82550" algn="l" defTabSz="22225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AA sends student’s Letter of Accommodation to Faculty, usually via email to Faculty for review</a:t>
              </a:r>
            </a:p>
            <a:p>
              <a:pPr marL="171450" marR="0" lvl="0" indent="-82550" algn="l" defTabSz="22225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Once reviewed Faculty contact AA to discuss any accommodations that may not apply to their course or if they are unsure how to implement</a:t>
              </a:r>
            </a:p>
            <a:p>
              <a:pPr marL="171450" marR="0" lvl="0" indent="-82550" algn="l" defTabSz="22225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white"/>
                </a:solidFill>
                <a:effectLst/>
                <a:uLnTx/>
                <a:uFillTx/>
                <a:latin typeface="Calibri"/>
                <a:ea typeface="+mn-ea"/>
                <a:cs typeface="+mn-cs"/>
              </a:endParaRPr>
            </a:p>
            <a:p>
              <a:pPr marL="57150" marR="0" lvl="0" indent="0" algn="l" defTabSz="222250"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Some reasons why accommodations may not be applicable or more challenging to implement, </a:t>
              </a:r>
            </a:p>
            <a:p>
              <a:pPr marL="171450" marR="0" lvl="0" indent="-82550" algn="l" defTabSz="22225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C00000"/>
                  </a:solidFill>
                  <a:effectLst/>
                  <a:uLnTx/>
                  <a:uFillTx/>
                  <a:latin typeface="Calibri"/>
                  <a:ea typeface="+mn-ea"/>
                  <a:cs typeface="+mn-cs"/>
                </a:rPr>
                <a:t>Conflicts with required learning outcomes</a:t>
              </a:r>
            </a:p>
            <a:p>
              <a:pPr marL="171450" marR="0" lvl="0" indent="-82550" algn="l" defTabSz="22225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C00000"/>
                  </a:solidFill>
                  <a:effectLst/>
                  <a:uLnTx/>
                  <a:uFillTx/>
                  <a:latin typeface="Calibri"/>
                  <a:ea typeface="+mn-ea"/>
                  <a:cs typeface="+mn-cs"/>
                </a:rPr>
                <a:t>Concerns in lab or practical settings </a:t>
              </a:r>
            </a:p>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C00000"/>
                  </a:solidFill>
                  <a:effectLst/>
                  <a:uLnTx/>
                  <a:uFillTx/>
                  <a:latin typeface="Calibri"/>
                  <a:ea typeface="+mn-ea"/>
                  <a:cs typeface="+mn-cs"/>
                </a:rPr>
                <a:t>Conflicts with health and safety </a:t>
              </a:r>
              <a:endParaRPr kumimoji="0" lang="en-US" sz="1200" b="0" i="0" u="none" strike="noStrike" kern="1200" cap="none" spc="0" normalizeH="0" baseline="0" noProof="0" dirty="0">
                <a:ln>
                  <a:noFill/>
                </a:ln>
                <a:solidFill>
                  <a:srgbClr val="C00000"/>
                </a:solidFill>
                <a:effectLst/>
                <a:uLnTx/>
                <a:uFillTx/>
                <a:latin typeface="Calibri"/>
                <a:ea typeface="+mn-ea"/>
                <a:cs typeface="+mn-cs"/>
              </a:endParaRPr>
            </a:p>
          </p:txBody>
        </p:sp>
      </p:grpSp>
      <p:grpSp>
        <p:nvGrpSpPr>
          <p:cNvPr id="39" name="Group 38"/>
          <p:cNvGrpSpPr/>
          <p:nvPr/>
        </p:nvGrpSpPr>
        <p:grpSpPr>
          <a:xfrm>
            <a:off x="7031471" y="3821024"/>
            <a:ext cx="1614443" cy="1060589"/>
            <a:chOff x="6051399" y="907216"/>
            <a:chExt cx="1559070" cy="779535"/>
          </a:xfrm>
        </p:grpSpPr>
        <p:sp>
          <p:nvSpPr>
            <p:cNvPr id="40" name="Rounded Rectangle 39"/>
            <p:cNvSpPr/>
            <p:nvPr/>
          </p:nvSpPr>
          <p:spPr>
            <a:xfrm>
              <a:off x="6051399" y="907216"/>
              <a:ext cx="1559070" cy="779535"/>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1" name="Rounded Rectangle 4"/>
            <p:cNvSpPr txBox="1"/>
            <p:nvPr/>
          </p:nvSpPr>
          <p:spPr>
            <a:xfrm>
              <a:off x="6072755" y="963435"/>
              <a:ext cx="1516358" cy="705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marL="0" marR="0" lvl="0" indent="0" algn="ctr" defTabSz="222250"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Program Coordinator to discuss course load </a:t>
              </a:r>
            </a:p>
            <a:p>
              <a:pPr marL="0" marR="0" lvl="0" indent="0" algn="ctr" defTabSz="222250"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and academic path planning</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2" name="Group 41"/>
          <p:cNvGrpSpPr/>
          <p:nvPr/>
        </p:nvGrpSpPr>
        <p:grpSpPr>
          <a:xfrm>
            <a:off x="6759021" y="5024487"/>
            <a:ext cx="2292298" cy="1737875"/>
            <a:chOff x="6971223" y="3988720"/>
            <a:chExt cx="1567081" cy="909538"/>
          </a:xfrm>
        </p:grpSpPr>
        <p:sp>
          <p:nvSpPr>
            <p:cNvPr id="43" name="Rounded Rectangle 42"/>
            <p:cNvSpPr/>
            <p:nvPr/>
          </p:nvSpPr>
          <p:spPr>
            <a:xfrm>
              <a:off x="6971223" y="3988720"/>
              <a:ext cx="1559070" cy="909538"/>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4" name="Rounded Rectangle 4"/>
            <p:cNvSpPr txBox="1"/>
            <p:nvPr/>
          </p:nvSpPr>
          <p:spPr>
            <a:xfrm>
              <a:off x="6973672" y="4069814"/>
              <a:ext cx="1564632" cy="7473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Letter of accommodation may be updated and re-sent to faculty and WIL faculty/ Co-op Consultant if required</a:t>
              </a:r>
            </a:p>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Faculty review and contact AA to discuss accommodations as needed</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5" name="Rounded Rectangle 44"/>
          <p:cNvSpPr/>
          <p:nvPr/>
        </p:nvSpPr>
        <p:spPr>
          <a:xfrm>
            <a:off x="2467615" y="2229144"/>
            <a:ext cx="3432067" cy="320745"/>
          </a:xfrm>
          <a:prstGeom prst="roundRect">
            <a:avLst/>
          </a:prstGeom>
          <a:solidFill>
            <a:schemeClr val="accent5">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Accessibility Advisor</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Rounded Rectangle 45"/>
          <p:cNvSpPr/>
          <p:nvPr/>
        </p:nvSpPr>
        <p:spPr>
          <a:xfrm>
            <a:off x="2627212" y="646597"/>
            <a:ext cx="3148176" cy="358120"/>
          </a:xfrm>
          <a:prstGeom prst="roundRect">
            <a:avLst/>
          </a:prstGeom>
          <a:solidFill>
            <a:schemeClr val="accent5">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2222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Contacts Accessibility Services:</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7" name="Rounded Rectangle 46"/>
          <p:cNvSpPr/>
          <p:nvPr/>
        </p:nvSpPr>
        <p:spPr>
          <a:xfrm>
            <a:off x="1580119" y="4369105"/>
            <a:ext cx="4754211" cy="325525"/>
          </a:xfrm>
          <a:prstGeom prst="roundRect">
            <a:avLst/>
          </a:prstGeom>
          <a:solidFill>
            <a:schemeClr val="accent5">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Accommodation Plan</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 name="Rectangle 51"/>
          <p:cNvSpPr/>
          <p:nvPr/>
        </p:nvSpPr>
        <p:spPr>
          <a:xfrm>
            <a:off x="1580118" y="4730887"/>
            <a:ext cx="4768269" cy="2012859"/>
          </a:xfrm>
          <a:prstGeom prst="rect">
            <a:avLst/>
          </a:prstGeom>
        </p:spPr>
        <p:txBody>
          <a:bodyPr wrap="square">
            <a:spAutoFit/>
          </a:bodyPr>
          <a:lstStyle/>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Student follows up with AA to ensure accommodations are sufficient, AA changes accommodations required, based on student and faculty feedback</a:t>
            </a:r>
          </a:p>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Discussions regarding field placement, Co-op, or WIL accommodations, if needed</a:t>
            </a:r>
          </a:p>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Time management, self-advocacy and </a:t>
            </a: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study </a:t>
            </a:r>
            <a:r>
              <a:rPr kumimoji="0" lang="en-US" sz="1200" b="0" i="0" u="none" strike="noStrike" kern="1200" cap="none" spc="0" normalizeH="0" baseline="0" noProof="0" dirty="0">
                <a:ln>
                  <a:noFill/>
                </a:ln>
                <a:solidFill>
                  <a:prstClr val="white"/>
                </a:solidFill>
                <a:effectLst/>
                <a:uLnTx/>
                <a:uFillTx/>
                <a:latin typeface="Calibri"/>
                <a:ea typeface="+mn-ea"/>
                <a:cs typeface="+mn-cs"/>
              </a:rPr>
              <a:t>skill support provided</a:t>
            </a:r>
          </a:p>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Individualized supports recommended, i.e. counselling, professional assessments and/or community resources</a:t>
            </a:r>
          </a:p>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Follow up </a:t>
            </a: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case plan </a:t>
            </a:r>
            <a:r>
              <a:rPr kumimoji="0" lang="en-US" sz="1200" b="0" i="0" u="none" strike="noStrike" kern="1200" cap="none" spc="0" normalizeH="0" baseline="0" noProof="0" dirty="0">
                <a:ln>
                  <a:noFill/>
                </a:ln>
                <a:solidFill>
                  <a:prstClr val="white"/>
                </a:solidFill>
                <a:effectLst/>
                <a:uLnTx/>
                <a:uFillTx/>
                <a:latin typeface="Calibri"/>
                <a:ea typeface="+mn-ea"/>
                <a:cs typeface="+mn-cs"/>
              </a:rPr>
              <a:t>and further appointments scheduled for continued support and student development</a:t>
            </a:r>
          </a:p>
        </p:txBody>
      </p:sp>
      <p:cxnSp>
        <p:nvCxnSpPr>
          <p:cNvPr id="54" name="Straight Arrow Connector 53"/>
          <p:cNvCxnSpPr/>
          <p:nvPr/>
        </p:nvCxnSpPr>
        <p:spPr>
          <a:xfrm>
            <a:off x="2098498" y="1247775"/>
            <a:ext cx="508285" cy="0"/>
          </a:xfrm>
          <a:prstGeom prst="straightConnector1">
            <a:avLst/>
          </a:prstGeom>
          <a:ln w="53975">
            <a:tailEnd type="triangle"/>
          </a:ln>
        </p:spPr>
        <p:style>
          <a:lnRef idx="2">
            <a:schemeClr val="accent2"/>
          </a:lnRef>
          <a:fillRef idx="0">
            <a:schemeClr val="accent2"/>
          </a:fillRef>
          <a:effectRef idx="1">
            <a:schemeClr val="accent2"/>
          </a:effectRef>
          <a:fontRef idx="minor">
            <a:schemeClr val="tx1"/>
          </a:fontRef>
        </p:style>
      </p:cxnSp>
      <p:cxnSp>
        <p:nvCxnSpPr>
          <p:cNvPr id="71" name="Straight Arrow Connector 70"/>
          <p:cNvCxnSpPr/>
          <p:nvPr/>
        </p:nvCxnSpPr>
        <p:spPr>
          <a:xfrm flipV="1">
            <a:off x="1953572" y="3022419"/>
            <a:ext cx="488519" cy="1081"/>
          </a:xfrm>
          <a:prstGeom prst="straightConnector1">
            <a:avLst/>
          </a:prstGeom>
          <a:ln w="53975">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81" name="Straight Arrow Connector 80"/>
          <p:cNvCxnSpPr/>
          <p:nvPr/>
        </p:nvCxnSpPr>
        <p:spPr>
          <a:xfrm>
            <a:off x="4154210" y="1918943"/>
            <a:ext cx="0" cy="310201"/>
          </a:xfrm>
          <a:prstGeom prst="straightConnector1">
            <a:avLst/>
          </a:prstGeom>
          <a:ln w="53975">
            <a:tailEnd type="triangle"/>
          </a:ln>
        </p:spPr>
        <p:style>
          <a:lnRef idx="2">
            <a:schemeClr val="accent2"/>
          </a:lnRef>
          <a:fillRef idx="0">
            <a:schemeClr val="accent2"/>
          </a:fillRef>
          <a:effectRef idx="1">
            <a:schemeClr val="accent2"/>
          </a:effectRef>
          <a:fontRef idx="minor">
            <a:schemeClr val="tx1"/>
          </a:fontRef>
        </p:style>
      </p:cxnSp>
      <p:cxnSp>
        <p:nvCxnSpPr>
          <p:cNvPr id="84" name="Straight Arrow Connector 83"/>
          <p:cNvCxnSpPr/>
          <p:nvPr/>
        </p:nvCxnSpPr>
        <p:spPr>
          <a:xfrm>
            <a:off x="4154210" y="4001453"/>
            <a:ext cx="0" cy="340053"/>
          </a:xfrm>
          <a:prstGeom prst="straightConnector1">
            <a:avLst/>
          </a:prstGeom>
          <a:ln w="53975">
            <a:tailEnd type="triangle"/>
          </a:ln>
        </p:spPr>
        <p:style>
          <a:lnRef idx="2">
            <a:schemeClr val="accent2"/>
          </a:lnRef>
          <a:fillRef idx="0">
            <a:schemeClr val="accent2"/>
          </a:fillRef>
          <a:effectRef idx="1">
            <a:schemeClr val="accent2"/>
          </a:effectRef>
          <a:fontRef idx="minor">
            <a:schemeClr val="tx1"/>
          </a:fontRef>
        </p:style>
      </p:cxnSp>
      <p:cxnSp>
        <p:nvCxnSpPr>
          <p:cNvPr id="98" name="Straight Arrow Connector 97"/>
          <p:cNvCxnSpPr/>
          <p:nvPr/>
        </p:nvCxnSpPr>
        <p:spPr>
          <a:xfrm flipV="1">
            <a:off x="6348387" y="4545322"/>
            <a:ext cx="654644" cy="305961"/>
          </a:xfrm>
          <a:prstGeom prst="straightConnector1">
            <a:avLst/>
          </a:prstGeom>
          <a:ln w="53975">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100" name="Straight Arrow Connector 99"/>
          <p:cNvCxnSpPr/>
          <p:nvPr/>
        </p:nvCxnSpPr>
        <p:spPr>
          <a:xfrm>
            <a:off x="6306995" y="5743381"/>
            <a:ext cx="455608" cy="0"/>
          </a:xfrm>
          <a:prstGeom prst="straightConnector1">
            <a:avLst/>
          </a:prstGeom>
          <a:ln w="53975">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48" name="Straight Arrow Connector 47"/>
          <p:cNvCxnSpPr/>
          <p:nvPr/>
        </p:nvCxnSpPr>
        <p:spPr>
          <a:xfrm>
            <a:off x="5896172" y="2746860"/>
            <a:ext cx="533988" cy="0"/>
          </a:xfrm>
          <a:prstGeom prst="straightConnector1">
            <a:avLst/>
          </a:prstGeom>
          <a:ln w="53975">
            <a:headEnd type="triangle"/>
            <a:tailEnd type="triangle"/>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678730" y="138254"/>
            <a:ext cx="8041064" cy="369332"/>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Accessibility Services and Accommodation Process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ounded Rectangle 13"/>
          <p:cNvSpPr/>
          <p:nvPr/>
        </p:nvSpPr>
        <p:spPr>
          <a:xfrm>
            <a:off x="923187" y="2892377"/>
            <a:ext cx="995105" cy="615132"/>
          </a:xfrm>
          <a:prstGeom prst="roundRect">
            <a:avLst/>
          </a:prstGeom>
          <a:solidFill>
            <a:schemeClr val="accent3"/>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white"/>
                </a:solidFill>
                <a:effectLst/>
                <a:uLnTx/>
                <a:uFillTx/>
                <a:latin typeface="Calibri"/>
                <a:ea typeface="+mn-ea"/>
                <a:cs typeface="+mn-cs"/>
              </a:rPr>
              <a:t>Academic Success</a:t>
            </a:r>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Rounded Rectangle 57"/>
          <p:cNvSpPr/>
          <p:nvPr/>
        </p:nvSpPr>
        <p:spPr>
          <a:xfrm>
            <a:off x="937477" y="3485954"/>
            <a:ext cx="980815" cy="632611"/>
          </a:xfrm>
          <a:prstGeom prst="roundRect">
            <a:avLst/>
          </a:prstGeom>
          <a:solidFill>
            <a:schemeClr val="accent3"/>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white"/>
                </a:solidFill>
                <a:effectLst/>
                <a:uLnTx/>
                <a:uFillTx/>
                <a:latin typeface="Calibri"/>
                <a:ea typeface="+mn-ea"/>
                <a:cs typeface="+mn-cs"/>
              </a:rPr>
              <a:t>Adaptive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white"/>
                </a:solidFill>
                <a:effectLst/>
                <a:uLnTx/>
                <a:uFillTx/>
                <a:latin typeface="Calibri"/>
                <a:ea typeface="+mn-ea"/>
                <a:cs typeface="+mn-cs"/>
              </a:rPr>
              <a:t>Technology</a:t>
            </a:r>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69" name="Rounded Rectangle 68"/>
          <p:cNvSpPr/>
          <p:nvPr/>
        </p:nvSpPr>
        <p:spPr>
          <a:xfrm>
            <a:off x="6418947" y="680055"/>
            <a:ext cx="2677113" cy="321186"/>
          </a:xfrm>
          <a:prstGeom prst="roundRect">
            <a:avLst/>
          </a:prstGeom>
          <a:solidFill>
            <a:schemeClr val="accent6">
              <a:lumMod val="75000"/>
            </a:schemeClr>
          </a:solidFill>
          <a:ln>
            <a:solidFill>
              <a:schemeClr val="accent6">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2222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Faculty Role</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72" name="Rounded Rectangle 71"/>
          <p:cNvSpPr/>
          <p:nvPr/>
        </p:nvSpPr>
        <p:spPr>
          <a:xfrm>
            <a:off x="86754" y="1918943"/>
            <a:ext cx="1831537" cy="373330"/>
          </a:xfrm>
          <a:prstGeom prst="round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alibri"/>
                <a:ea typeface="+mn-ea"/>
                <a:cs typeface="+mn-cs"/>
              </a:rPr>
              <a:t>College Supports</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70391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3388" y="510988"/>
            <a:ext cx="8447087" cy="1003605"/>
          </a:xfrm>
          <a:solidFill>
            <a:schemeClr val="tx2"/>
          </a:solidFill>
        </p:spPr>
        <p:txBody>
          <a:bodyPr>
            <a:normAutofit/>
          </a:bodyPr>
          <a:lstStyle/>
          <a:p>
            <a:pPr algn="ctr"/>
            <a:endParaRPr lang="en-US" sz="2400" b="1" dirty="0" smtClean="0">
              <a:solidFill>
                <a:schemeClr val="bg1"/>
              </a:solidFill>
            </a:endParaRPr>
          </a:p>
          <a:p>
            <a:pPr algn="ctr"/>
            <a:r>
              <a:rPr lang="en-US" sz="2400" b="1" dirty="0" smtClean="0">
                <a:solidFill>
                  <a:schemeClr val="bg1"/>
                </a:solidFill>
              </a:rPr>
              <a:t>Adaptive Technology as part of the Accommodation Plan</a:t>
            </a:r>
            <a:endParaRPr lang="en-US" sz="2400" b="1" dirty="0">
              <a:solidFill>
                <a:schemeClr val="bg1"/>
              </a:solidFill>
            </a:endParaRPr>
          </a:p>
        </p:txBody>
      </p:sp>
      <p:sp>
        <p:nvSpPr>
          <p:cNvPr id="3" name="Text Placeholder 2"/>
          <p:cNvSpPr>
            <a:spLocks noGrp="1"/>
          </p:cNvSpPr>
          <p:nvPr>
            <p:ph type="body" sz="quarter" idx="13"/>
          </p:nvPr>
        </p:nvSpPr>
        <p:spPr/>
        <p:txBody>
          <a:bodyPr/>
          <a:lstStyle/>
          <a:p>
            <a:r>
              <a:rPr lang="en-US" dirty="0" smtClean="0"/>
              <a:t> </a:t>
            </a:r>
          </a:p>
          <a:p>
            <a:r>
              <a:rPr lang="en-US" dirty="0" smtClean="0"/>
              <a:t>Accessibility will often recommend use of adaptive tech as an accommodation. Adaptive Tech is often necessary at the post secondary level due to the volume and rate of information delivered.</a:t>
            </a:r>
            <a:endParaRPr lang="en-US" dirty="0"/>
          </a:p>
          <a:p>
            <a:endParaRPr lang="en-US" dirty="0" smtClean="0"/>
          </a:p>
          <a:p>
            <a:r>
              <a:rPr lang="en-US" dirty="0" smtClean="0"/>
              <a:t>E.g. Read and Write Gold, free text to speech software</a:t>
            </a:r>
          </a:p>
          <a:p>
            <a:endParaRPr lang="en-US" dirty="0"/>
          </a:p>
          <a:p>
            <a:r>
              <a:rPr lang="en-US" dirty="0" smtClean="0"/>
              <a:t>Adaptive Technologists can train students on how to use it effectively. </a:t>
            </a:r>
            <a:endParaRPr lang="en-US"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7D5B1-7339-BC40-976E-3F13A2A373ED}"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37826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0966" y="180222"/>
            <a:ext cx="8447087" cy="752592"/>
          </a:xfrm>
          <a:solidFill>
            <a:schemeClr val="tx2"/>
          </a:solidFill>
        </p:spPr>
        <p:txBody>
          <a:bodyPr>
            <a:normAutofit fontScale="55000" lnSpcReduction="20000"/>
          </a:bodyPr>
          <a:lstStyle/>
          <a:p>
            <a:pPr algn="ctr"/>
            <a:endParaRPr lang="en-US" dirty="0" smtClean="0">
              <a:solidFill>
                <a:schemeClr val="bg1"/>
              </a:solidFill>
            </a:endParaRPr>
          </a:p>
          <a:p>
            <a:pPr algn="ctr"/>
            <a:r>
              <a:rPr lang="en-US" dirty="0">
                <a:solidFill>
                  <a:schemeClr val="bg1"/>
                </a:solidFill>
              </a:rPr>
              <a:t>H</a:t>
            </a:r>
            <a:r>
              <a:rPr lang="en-US" dirty="0" smtClean="0">
                <a:solidFill>
                  <a:schemeClr val="bg1"/>
                </a:solidFill>
              </a:rPr>
              <a:t>ow accommodation needs may present in the classroom</a:t>
            </a:r>
            <a:endParaRPr lang="en-US" dirty="0">
              <a:solidFill>
                <a:schemeClr val="bg1"/>
              </a:solidFill>
            </a:endParaRPr>
          </a:p>
        </p:txBody>
      </p:sp>
      <p:sp>
        <p:nvSpPr>
          <p:cNvPr id="3" name="Text Placeholder 2"/>
          <p:cNvSpPr>
            <a:spLocks noGrp="1"/>
          </p:cNvSpPr>
          <p:nvPr>
            <p:ph type="body" sz="quarter" idx="13"/>
          </p:nvPr>
        </p:nvSpPr>
        <p:spPr>
          <a:xfrm>
            <a:off x="297951" y="1109609"/>
            <a:ext cx="8753581" cy="4756935"/>
          </a:xfrm>
        </p:spPr>
        <p:txBody>
          <a:bodyPr>
            <a:normAutofit fontScale="55000" lnSpcReduction="20000"/>
          </a:bodyPr>
          <a:lstStyle/>
          <a:p>
            <a:endParaRPr lang="en-US" sz="3300" b="1" dirty="0" smtClean="0"/>
          </a:p>
          <a:p>
            <a:r>
              <a:rPr lang="en-US" sz="3300" b="1" dirty="0" smtClean="0"/>
              <a:t>The </a:t>
            </a:r>
            <a:r>
              <a:rPr lang="en-US" sz="3300" b="1" dirty="0"/>
              <a:t>following are things you may see in the classroom </a:t>
            </a:r>
            <a:endParaRPr lang="en-US" sz="3300" b="1" dirty="0" smtClean="0"/>
          </a:p>
          <a:p>
            <a:endParaRPr lang="en-US" sz="3300" b="1" dirty="0"/>
          </a:p>
          <a:p>
            <a:pPr marL="342900" lvl="0" indent="-342900">
              <a:buFont typeface="Arial" panose="020B0604020202020204" pitchFamily="34" charset="0"/>
              <a:buChar char="•"/>
            </a:pPr>
            <a:r>
              <a:rPr lang="en-US" sz="2500" dirty="0"/>
              <a:t>Student discloses they have a disability or takes medication to manage disability symptoms.</a:t>
            </a:r>
          </a:p>
          <a:p>
            <a:pPr marL="342900" lvl="0" indent="-342900">
              <a:buFont typeface="Arial" panose="020B0604020202020204" pitchFamily="34" charset="0"/>
              <a:buChar char="•"/>
            </a:pPr>
            <a:r>
              <a:rPr lang="en-US" sz="2500" dirty="0"/>
              <a:t>Student is unable to complete course content due to a disability either temporary or permanent.</a:t>
            </a:r>
          </a:p>
          <a:p>
            <a:pPr marL="342900" lvl="0" indent="-342900">
              <a:buFont typeface="Arial" panose="020B0604020202020204" pitchFamily="34" charset="0"/>
              <a:buChar char="•"/>
            </a:pPr>
            <a:r>
              <a:rPr lang="en-US" sz="2500" dirty="0"/>
              <a:t>Student reports that they have had previous accommodations or had an “IEP” in elementary or high school.</a:t>
            </a:r>
          </a:p>
          <a:p>
            <a:pPr marL="342900" lvl="0" indent="-342900">
              <a:buFont typeface="Arial" panose="020B0604020202020204" pitchFamily="34" charset="0"/>
              <a:buChar char="•"/>
            </a:pPr>
            <a:r>
              <a:rPr lang="en-US" sz="2500" dirty="0"/>
              <a:t>Student discloses that they received extra help or assistance from an Educational Assistant in high school.</a:t>
            </a:r>
          </a:p>
          <a:p>
            <a:pPr marL="342900" lvl="0" indent="-342900">
              <a:buFont typeface="Arial" panose="020B0604020202020204" pitchFamily="34" charset="0"/>
              <a:buChar char="•"/>
            </a:pPr>
            <a:r>
              <a:rPr lang="en-US" sz="2500" dirty="0"/>
              <a:t>Student’s needs seem to be greater than a typical student. You may notice student is slow to answer question, appears “forgetful” and often needs clarification on course content. Student may also exhibit overt frustration. </a:t>
            </a:r>
          </a:p>
          <a:p>
            <a:pPr marL="342900" lvl="0" indent="-342900">
              <a:buFont typeface="Arial" panose="020B0604020202020204" pitchFamily="34" charset="0"/>
              <a:buChar char="•"/>
            </a:pPr>
            <a:r>
              <a:rPr lang="en-US" sz="2500" dirty="0"/>
              <a:t>You notice significant spelling and or grammatical errors in written work or </a:t>
            </a:r>
            <a:r>
              <a:rPr lang="en-US" sz="2500" dirty="0" smtClean="0"/>
              <a:t>letter / number reversals</a:t>
            </a:r>
            <a:endParaRPr lang="en-US" sz="2500" dirty="0"/>
          </a:p>
          <a:p>
            <a:pPr marL="342900" lvl="0" indent="-342900">
              <a:buFont typeface="Arial" panose="020B0604020202020204" pitchFamily="34" charset="0"/>
              <a:buChar char="•"/>
            </a:pPr>
            <a:r>
              <a:rPr lang="en-US" sz="2500" dirty="0"/>
              <a:t>Student is frequently absent or late for class*.</a:t>
            </a:r>
          </a:p>
          <a:p>
            <a:pPr marL="342900" lvl="0" indent="-342900">
              <a:buFont typeface="Arial" panose="020B0604020202020204" pitchFamily="34" charset="0"/>
              <a:buChar char="•"/>
            </a:pPr>
            <a:r>
              <a:rPr lang="en-US" sz="2500" dirty="0"/>
              <a:t>Student is often disruptive and has difficulty focusing in class.  </a:t>
            </a:r>
          </a:p>
          <a:p>
            <a:pPr marL="342900" lvl="0" indent="-342900">
              <a:buFont typeface="Arial" panose="020B0604020202020204" pitchFamily="34" charset="0"/>
              <a:buChar char="•"/>
            </a:pPr>
            <a:r>
              <a:rPr lang="en-US" sz="2500" dirty="0"/>
              <a:t>Student appears to purposefully miss particular evaluations i.e. oral presentations.</a:t>
            </a:r>
          </a:p>
          <a:p>
            <a:pPr marL="342900" lvl="0" indent="-342900">
              <a:buFont typeface="Arial" panose="020B0604020202020204" pitchFamily="34" charset="0"/>
              <a:buChar char="•"/>
            </a:pPr>
            <a:r>
              <a:rPr lang="en-US" sz="2500" dirty="0"/>
              <a:t>Student is frequently ill or has a prolonged illness causing them to miss multiple evaluations. </a:t>
            </a:r>
          </a:p>
          <a:p>
            <a:pPr marL="342900" lvl="0" indent="-342900">
              <a:buFont typeface="Arial" panose="020B0604020202020204" pitchFamily="34" charset="0"/>
              <a:buChar char="•"/>
            </a:pPr>
            <a:r>
              <a:rPr lang="en-US" sz="2500" dirty="0"/>
              <a:t>A student’s needs are in conflict with health and safety in the learning environment. </a:t>
            </a:r>
          </a:p>
          <a:p>
            <a:endParaRPr lang="en-US" sz="2500" dirty="0" smtClean="0"/>
          </a:p>
          <a:p>
            <a:endParaRPr lang="en-US" sz="2500" dirty="0"/>
          </a:p>
          <a:p>
            <a:r>
              <a:rPr lang="en-US" sz="2500" dirty="0" smtClean="0"/>
              <a:t>*</a:t>
            </a:r>
            <a:r>
              <a:rPr lang="en-US" sz="2500" dirty="0"/>
              <a:t>Sometimes accommodation needs may appear as though the student is disengaged in the course or not prioritizing their studies and </a:t>
            </a:r>
            <a:r>
              <a:rPr lang="en-US" sz="2500" dirty="0" smtClean="0"/>
              <a:t>faculty </a:t>
            </a:r>
            <a:r>
              <a:rPr lang="en-US" sz="2500" dirty="0"/>
              <a:t>may assume that the student is just not interested in their program of study. </a:t>
            </a:r>
          </a:p>
          <a:p>
            <a:r>
              <a:rPr lang="en-US" dirty="0"/>
              <a:t> </a:t>
            </a:r>
            <a:endParaRPr lang="en-US" sz="3300" dirty="0"/>
          </a:p>
          <a:p>
            <a:endParaRPr lang="en-US"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7D5B1-7339-BC40-976E-3F13A2A373ED}"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5030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3388" y="287676"/>
            <a:ext cx="8447087" cy="896603"/>
          </a:xfrm>
          <a:solidFill>
            <a:schemeClr val="tx2"/>
          </a:solidFill>
        </p:spPr>
        <p:txBody>
          <a:bodyPr>
            <a:normAutofit fontScale="62500" lnSpcReduction="20000"/>
          </a:bodyPr>
          <a:lstStyle/>
          <a:p>
            <a:pPr algn="ctr"/>
            <a:endParaRPr lang="en-US" dirty="0" smtClean="0">
              <a:solidFill>
                <a:schemeClr val="bg1"/>
              </a:solidFill>
            </a:endParaRPr>
          </a:p>
          <a:p>
            <a:pPr algn="ctr"/>
            <a:r>
              <a:rPr lang="en-US" dirty="0" smtClean="0">
                <a:solidFill>
                  <a:schemeClr val="bg1"/>
                </a:solidFill>
              </a:rPr>
              <a:t>Best </a:t>
            </a:r>
            <a:r>
              <a:rPr lang="en-US" dirty="0">
                <a:solidFill>
                  <a:schemeClr val="bg1"/>
                </a:solidFill>
              </a:rPr>
              <a:t>practices to get the student to </a:t>
            </a:r>
            <a:r>
              <a:rPr lang="en-US" dirty="0" smtClean="0">
                <a:solidFill>
                  <a:schemeClr val="bg1"/>
                </a:solidFill>
              </a:rPr>
              <a:t>Accessibility Services</a:t>
            </a:r>
            <a:endParaRPr lang="en-US" dirty="0">
              <a:solidFill>
                <a:schemeClr val="bg1"/>
              </a:solidFill>
            </a:endParaRPr>
          </a:p>
          <a:p>
            <a:endParaRPr lang="en-US" dirty="0"/>
          </a:p>
        </p:txBody>
      </p:sp>
      <p:sp>
        <p:nvSpPr>
          <p:cNvPr id="3" name="Text Placeholder 2"/>
          <p:cNvSpPr>
            <a:spLocks noGrp="1"/>
          </p:cNvSpPr>
          <p:nvPr>
            <p:ph type="body" sz="quarter" idx="13"/>
          </p:nvPr>
        </p:nvSpPr>
        <p:spPr>
          <a:xfrm>
            <a:off x="433388" y="1514592"/>
            <a:ext cx="8447087" cy="4177996"/>
          </a:xfrm>
        </p:spPr>
        <p:txBody>
          <a:bodyPr>
            <a:normAutofit fontScale="77500" lnSpcReduction="20000"/>
          </a:bodyPr>
          <a:lstStyle/>
          <a:p>
            <a:pPr marL="342900" lvl="0" indent="-342900">
              <a:buFont typeface="Arial" panose="020B0604020202020204" pitchFamily="34" charset="0"/>
              <a:buChar char="•"/>
            </a:pPr>
            <a:r>
              <a:rPr lang="en-US" dirty="0" smtClean="0"/>
              <a:t>Be sure to present Accessibility Services to your class as a student resource and put information about how to access it on your syllabus. Encourage a proactive approach.</a:t>
            </a:r>
          </a:p>
          <a:p>
            <a:pPr marL="342900" lvl="0" indent="-342900">
              <a:buFont typeface="Arial" panose="020B0604020202020204" pitchFamily="34" charset="0"/>
              <a:buChar char="•"/>
            </a:pPr>
            <a:r>
              <a:rPr lang="en-US" dirty="0" smtClean="0"/>
              <a:t>Avoid </a:t>
            </a:r>
            <a:r>
              <a:rPr lang="en-US" dirty="0"/>
              <a:t>accommodating the student on your own. This can cause confusion between expectations in other courses and college </a:t>
            </a:r>
            <a:r>
              <a:rPr lang="en-US" dirty="0" smtClean="0"/>
              <a:t>processes and is in conflict OHRC policies.</a:t>
            </a:r>
            <a:endParaRPr lang="en-US" dirty="0"/>
          </a:p>
          <a:p>
            <a:pPr marL="342900" lvl="0" indent="-342900">
              <a:buFont typeface="Arial" panose="020B0604020202020204" pitchFamily="34" charset="0"/>
              <a:buChar char="•"/>
            </a:pPr>
            <a:r>
              <a:rPr lang="en-US" dirty="0" smtClean="0"/>
              <a:t>Try </a:t>
            </a:r>
            <a:r>
              <a:rPr lang="en-US" dirty="0"/>
              <a:t>not to force disclosure, but just suggest that maybe they require some further support from Accessibility Services. </a:t>
            </a:r>
          </a:p>
          <a:p>
            <a:pPr marL="342900" indent="-342900">
              <a:buFont typeface="Arial" panose="020B0604020202020204" pitchFamily="34" charset="0"/>
              <a:buChar char="•"/>
            </a:pPr>
            <a:r>
              <a:rPr lang="en-US" dirty="0"/>
              <a:t>Let the student know there are Accessibility Services that will support </a:t>
            </a:r>
            <a:r>
              <a:rPr lang="en-US" dirty="0" smtClean="0"/>
              <a:t>them. </a:t>
            </a:r>
          </a:p>
          <a:p>
            <a:pPr marL="342900" indent="-342900">
              <a:buFont typeface="Arial" panose="020B0604020202020204" pitchFamily="34" charset="0"/>
              <a:buChar char="•"/>
            </a:pPr>
            <a:r>
              <a:rPr lang="en-US" dirty="0" smtClean="0"/>
              <a:t>Do not promise any particular accommodations will apply to their situation. Let them know an AA will help determine if they qualify for accommodations.</a:t>
            </a:r>
            <a:endParaRPr lang="en-US" dirty="0"/>
          </a:p>
          <a:p>
            <a:pPr marL="342900" lvl="0" indent="-342900">
              <a:buFont typeface="Arial" panose="020B0604020202020204" pitchFamily="34" charset="0"/>
              <a:buChar char="•"/>
            </a:pPr>
            <a:r>
              <a:rPr lang="en-US" dirty="0" smtClean="0"/>
              <a:t>Let </a:t>
            </a:r>
            <a:r>
              <a:rPr lang="en-US" dirty="0"/>
              <a:t>them know the services are confidential and will not affect their grades, academic records or transcript. </a:t>
            </a:r>
          </a:p>
          <a:p>
            <a:pPr marL="342900" lvl="0" indent="-342900">
              <a:buFont typeface="Arial" panose="020B0604020202020204" pitchFamily="34" charset="0"/>
              <a:buChar char="•"/>
            </a:pPr>
            <a:r>
              <a:rPr lang="en-US" dirty="0"/>
              <a:t>Walk them down to Student Success- B110 and assist them to make an appointment or give them the customer service phone number 705-722-1523.</a:t>
            </a:r>
          </a:p>
          <a:p>
            <a:pPr marL="342900" lvl="0" indent="-342900">
              <a:buFont typeface="Arial" panose="020B0604020202020204" pitchFamily="34" charset="0"/>
              <a:buChar char="•"/>
            </a:pPr>
            <a:r>
              <a:rPr lang="en-US" dirty="0"/>
              <a:t>Provide them with the email for student success </a:t>
            </a:r>
            <a:r>
              <a:rPr lang="en-US" u="sng" dirty="0">
                <a:hlinkClick r:id="rId3"/>
              </a:rPr>
              <a:t>studentsuccess@georgiancollege.ca</a:t>
            </a:r>
            <a:endParaRPr lang="en-US" dirty="0"/>
          </a:p>
          <a:p>
            <a:pPr marL="342900" lvl="0" indent="-342900">
              <a:buFont typeface="Arial" panose="020B0604020202020204" pitchFamily="34" charset="0"/>
              <a:buChar char="•"/>
            </a:pPr>
            <a:r>
              <a:rPr lang="en-US" dirty="0"/>
              <a:t>Follow up with the student and ask if they were able to connect with </a:t>
            </a:r>
            <a:r>
              <a:rPr lang="en-US" dirty="0" smtClean="0"/>
              <a:t>Accessibility Services.</a:t>
            </a:r>
          </a:p>
          <a:p>
            <a:pPr marL="342900" lvl="0" indent="-342900">
              <a:buFont typeface="Arial" panose="020B0604020202020204" pitchFamily="34" charset="0"/>
              <a:buChar char="•"/>
            </a:pPr>
            <a:endParaRPr lang="en-US" dirty="0" smtClean="0"/>
          </a:p>
          <a:p>
            <a:pPr lvl="0"/>
            <a:r>
              <a:rPr lang="en-US" b="1" dirty="0" smtClean="0"/>
              <a:t>*Student should request to by- pass “Group Intake” to expedite the accommodation process. </a:t>
            </a:r>
          </a:p>
          <a:p>
            <a:pPr marL="342900" lvl="0" indent="-34290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7D5B1-7339-BC40-976E-3F13A2A373ED}"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05765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
          <p:cNvSpPr txBox="1"/>
          <p:nvPr/>
        </p:nvSpPr>
        <p:spPr>
          <a:xfrm>
            <a:off x="6762605" y="5179436"/>
            <a:ext cx="2288716" cy="14279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Letter f accommodation may be updated and re-sent to faculty and WIL faculty/ Co-op Consultant if required</a:t>
            </a:r>
          </a:p>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Faculty review and contact AA to discuss accommodations as needed</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702480" y="138254"/>
            <a:ext cx="8041064" cy="369332"/>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Letter of Accommodation - Sample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Rectangle 49"/>
          <p:cNvSpPr/>
          <p:nvPr/>
        </p:nvSpPr>
        <p:spPr>
          <a:xfrm>
            <a:off x="2894178" y="2339047"/>
            <a:ext cx="1063625"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Rectangle 52"/>
          <p:cNvSpPr/>
          <p:nvPr/>
        </p:nvSpPr>
        <p:spPr>
          <a:xfrm>
            <a:off x="4935234" y="2229509"/>
            <a:ext cx="1588673"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p:cNvSpPr txBox="1"/>
          <p:nvPr/>
        </p:nvSpPr>
        <p:spPr>
          <a:xfrm>
            <a:off x="522513" y="1116281"/>
            <a:ext cx="3598549"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Key points: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Letters can be sent directly from the AA or given to you by the student.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Should indicate the correct term and the student’s name.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If the letter provides interim accommodations, it will show the deadline.</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Accommodations are listed under Classroom Accommodations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If you have any questions, you can always contact the advisor listed on the letter of accommodation.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4048125" y="631249"/>
            <a:ext cx="5095875" cy="6048375"/>
          </a:xfrm>
          <a:prstGeom prst="rect">
            <a:avLst/>
          </a:prstGeom>
        </p:spPr>
      </p:pic>
    </p:spTree>
    <p:extLst>
      <p:ext uri="{BB962C8B-B14F-4D97-AF65-F5344CB8AC3E}">
        <p14:creationId xmlns:p14="http://schemas.microsoft.com/office/powerpoint/2010/main" val="701388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
          <p:cNvSpPr txBox="1"/>
          <p:nvPr/>
        </p:nvSpPr>
        <p:spPr>
          <a:xfrm>
            <a:off x="6762605" y="5179436"/>
            <a:ext cx="2288716" cy="14279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Letter f accommodation may be updated and re-sent to faculty and WIL faculty/ Co-op Consultant if required</a:t>
            </a:r>
          </a:p>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Faculty review and contact AA to discuss accommodations as needed</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715927" y="138254"/>
            <a:ext cx="8041064" cy="369332"/>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Types of Accommodations – Classroom</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Rectangle 49"/>
          <p:cNvSpPr/>
          <p:nvPr/>
        </p:nvSpPr>
        <p:spPr>
          <a:xfrm>
            <a:off x="2894178" y="2339047"/>
            <a:ext cx="1063625"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Rectangle 52"/>
          <p:cNvSpPr/>
          <p:nvPr/>
        </p:nvSpPr>
        <p:spPr>
          <a:xfrm>
            <a:off x="4935234" y="2229509"/>
            <a:ext cx="1588673"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p:cNvSpPr txBox="1"/>
          <p:nvPr/>
        </p:nvSpPr>
        <p:spPr>
          <a:xfrm>
            <a:off x="134472" y="685313"/>
            <a:ext cx="8911278" cy="59093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These accommodations may include: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Supplementary </a:t>
            </a:r>
            <a:r>
              <a:rPr kumimoji="0" lang="en-US" sz="1800" b="0" i="0" u="none" strike="noStrike" kern="1200" cap="none" spc="0" normalizeH="0" baseline="0" noProof="0" dirty="0">
                <a:ln>
                  <a:noFill/>
                </a:ln>
                <a:solidFill>
                  <a:prstClr val="black"/>
                </a:solidFill>
                <a:effectLst/>
                <a:uLnTx/>
                <a:uFillTx/>
                <a:latin typeface="Calibri"/>
                <a:ea typeface="+mn-ea"/>
                <a:cs typeface="+mn-cs"/>
              </a:rPr>
              <a:t>copies of lecture notes, overheads, or PowerPoints should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be provided </a:t>
            </a:r>
            <a:r>
              <a:rPr kumimoji="0" lang="en-US" sz="1800" b="0" i="0" u="none" strike="noStrike" kern="1200" cap="none" spc="0" normalizeH="0" baseline="0" noProof="0" dirty="0">
                <a:ln>
                  <a:noFill/>
                </a:ln>
                <a:solidFill>
                  <a:prstClr val="black"/>
                </a:solidFill>
                <a:effectLst/>
                <a:uLnTx/>
                <a:uFillTx/>
                <a:latin typeface="Calibri"/>
                <a:ea typeface="+mn-ea"/>
                <a:cs typeface="+mn-cs"/>
              </a:rPr>
              <a:t>in advance of the class when available</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Supplemental </a:t>
            </a:r>
            <a:r>
              <a:rPr kumimoji="0" lang="en-US" sz="1800" b="0" i="0" u="none" strike="noStrike" kern="1200" cap="none" spc="0" normalizeH="0" baseline="0" noProof="0" dirty="0">
                <a:ln>
                  <a:noFill/>
                </a:ln>
                <a:solidFill>
                  <a:prstClr val="black"/>
                </a:solidFill>
                <a:effectLst/>
                <a:uLnTx/>
                <a:uFillTx/>
                <a:latin typeface="Calibri"/>
                <a:ea typeface="+mn-ea"/>
                <a:cs typeface="+mn-cs"/>
              </a:rPr>
              <a:t>notes from a peer within the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course</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Copy </a:t>
            </a:r>
            <a:r>
              <a:rPr kumimoji="0" lang="en-US" sz="1800" b="0" i="0" u="none" strike="noStrike" kern="1200" cap="none" spc="0" normalizeH="0" baseline="0" noProof="0" dirty="0">
                <a:ln>
                  <a:noFill/>
                </a:ln>
                <a:solidFill>
                  <a:prstClr val="black"/>
                </a:solidFill>
                <a:effectLst/>
                <a:uLnTx/>
                <a:uFillTx/>
                <a:latin typeface="Calibri"/>
                <a:ea typeface="+mn-ea"/>
                <a:cs typeface="+mn-cs"/>
              </a:rPr>
              <a:t>of course material not on course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website</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Use </a:t>
            </a:r>
            <a:r>
              <a:rPr kumimoji="0" lang="en-US" sz="1800" b="0" i="0" u="none" strike="noStrike" kern="1200" cap="none" spc="0" normalizeH="0" baseline="0" noProof="0" dirty="0">
                <a:ln>
                  <a:noFill/>
                </a:ln>
                <a:solidFill>
                  <a:prstClr val="black"/>
                </a:solidFill>
                <a:effectLst/>
                <a:uLnTx/>
                <a:uFillTx/>
                <a:latin typeface="Calibri"/>
                <a:ea typeface="+mn-ea"/>
                <a:cs typeface="+mn-cs"/>
              </a:rPr>
              <a:t>of Electronic Assistive Devices to record in class. This could be a smart phone, digital record,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LiveScribe</a:t>
            </a:r>
            <a:r>
              <a:rPr kumimoji="0" lang="en-US" sz="1800" b="0" i="0" u="none" strike="noStrike" kern="1200" cap="none" spc="0" normalizeH="0" baseline="0" noProof="0" dirty="0">
                <a:ln>
                  <a:noFill/>
                </a:ln>
                <a:solidFill>
                  <a:prstClr val="black"/>
                </a:solidFill>
                <a:effectLst/>
                <a:uLnTx/>
                <a:uFillTx/>
                <a:latin typeface="Calibri"/>
                <a:ea typeface="+mn-ea"/>
                <a:cs typeface="+mn-cs"/>
              </a:rPr>
              <a:t> Pen, etc. </a:t>
            </a: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Student </a:t>
            </a:r>
            <a:r>
              <a:rPr kumimoji="0" lang="en-US" sz="1800" b="0" i="0" u="none" strike="noStrike" kern="1200" cap="none" spc="0" normalizeH="0" baseline="0" noProof="0" dirty="0">
                <a:ln>
                  <a:noFill/>
                </a:ln>
                <a:solidFill>
                  <a:prstClr val="black"/>
                </a:solidFill>
                <a:effectLst/>
                <a:uLnTx/>
                <a:uFillTx/>
                <a:latin typeface="Calibri"/>
                <a:ea typeface="+mn-ea"/>
                <a:cs typeface="+mn-cs"/>
              </a:rPr>
              <a:t>may stand in the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classroom</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Please </a:t>
            </a:r>
            <a:r>
              <a:rPr kumimoji="0" lang="en-US" sz="1800" b="0" i="0" u="none" strike="noStrike" kern="1200" cap="none" spc="0" normalizeH="0" baseline="0" noProof="0" dirty="0">
                <a:ln>
                  <a:noFill/>
                </a:ln>
                <a:solidFill>
                  <a:prstClr val="black"/>
                </a:solidFill>
                <a:effectLst/>
                <a:uLnTx/>
                <a:uFillTx/>
                <a:latin typeface="Calibri"/>
                <a:ea typeface="+mn-ea"/>
                <a:cs typeface="+mn-cs"/>
              </a:rPr>
              <a:t>do not comment if the student arrives late to class or leaves without permission. </a:t>
            </a: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Student </a:t>
            </a:r>
            <a:r>
              <a:rPr kumimoji="0" lang="en-US" sz="1800" b="0" i="0" u="none" strike="noStrike" kern="1200" cap="none" spc="0" normalizeH="0" baseline="0" noProof="0" dirty="0">
                <a:ln>
                  <a:noFill/>
                </a:ln>
                <a:solidFill>
                  <a:prstClr val="black"/>
                </a:solidFill>
                <a:effectLst/>
                <a:uLnTx/>
                <a:uFillTx/>
                <a:latin typeface="Calibri"/>
                <a:ea typeface="+mn-ea"/>
                <a:cs typeface="+mn-cs"/>
              </a:rPr>
              <a:t>may occasionally be required to miss class due to unavoidable circumstances. The student is responsible for making up any missed work or class content. </a:t>
            </a: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Student </a:t>
            </a:r>
            <a:r>
              <a:rPr kumimoji="0" lang="en-US" sz="1800" b="0" i="0" u="none" strike="noStrike" kern="1200" cap="none" spc="0" normalizeH="0" baseline="0" noProof="0" dirty="0">
                <a:ln>
                  <a:noFill/>
                </a:ln>
                <a:solidFill>
                  <a:prstClr val="black"/>
                </a:solidFill>
                <a:effectLst/>
                <a:uLnTx/>
                <a:uFillTx/>
                <a:latin typeface="Calibri"/>
                <a:ea typeface="+mn-ea"/>
                <a:cs typeface="+mn-cs"/>
              </a:rPr>
              <a:t>may request an alternative format for oral presentations. This is to be negotiated in advance of the assignment due date with faculty.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2554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Agenda 	</a:t>
            </a:r>
            <a:endParaRPr lang="en-US" dirty="0"/>
          </a:p>
        </p:txBody>
      </p:sp>
      <p:sp>
        <p:nvSpPr>
          <p:cNvPr id="3" name="Content Placeholder 2"/>
          <p:cNvSpPr>
            <a:spLocks noGrp="1"/>
          </p:cNvSpPr>
          <p:nvPr>
            <p:ph idx="1"/>
          </p:nvPr>
        </p:nvSpPr>
        <p:spPr/>
        <p:txBody>
          <a:bodyPr>
            <a:normAutofit/>
          </a:bodyPr>
          <a:lstStyle/>
          <a:p>
            <a:r>
              <a:rPr lang="en-US" dirty="0" smtClean="0"/>
              <a:t>Provide some data from last year &amp; goals of our project</a:t>
            </a:r>
          </a:p>
          <a:p>
            <a:r>
              <a:rPr lang="en-US" dirty="0" smtClean="0"/>
              <a:t>Review the process for students with IEPs</a:t>
            </a:r>
          </a:p>
          <a:p>
            <a:r>
              <a:rPr lang="en-US" dirty="0" smtClean="0"/>
              <a:t>Provide Mental Health Resources</a:t>
            </a:r>
          </a:p>
          <a:p>
            <a:r>
              <a:rPr lang="en-US" dirty="0" smtClean="0"/>
              <a:t>Breakout for secondary teachers about transportation</a:t>
            </a:r>
          </a:p>
          <a:p>
            <a:r>
              <a:rPr lang="en-US" dirty="0" smtClean="0"/>
              <a:t>Discuss logistics</a:t>
            </a:r>
          </a:p>
          <a:p>
            <a:r>
              <a:rPr lang="en-US" dirty="0" smtClean="0"/>
              <a:t>Meet our students</a:t>
            </a:r>
            <a:endParaRPr lang="en-US" dirty="0"/>
          </a:p>
        </p:txBody>
      </p:sp>
    </p:spTree>
    <p:extLst>
      <p:ext uri="{BB962C8B-B14F-4D97-AF65-F5344CB8AC3E}">
        <p14:creationId xmlns:p14="http://schemas.microsoft.com/office/powerpoint/2010/main" val="2153040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
          <p:cNvSpPr txBox="1"/>
          <p:nvPr/>
        </p:nvSpPr>
        <p:spPr>
          <a:xfrm>
            <a:off x="6762605" y="5179436"/>
            <a:ext cx="2288716" cy="14279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Letter f accommodation may be updated and re-sent to faculty and WIL faculty/ Co-op Consultant if required</a:t>
            </a:r>
          </a:p>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Faculty review and contact AA to discuss accommodations as needed</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715927" y="138254"/>
            <a:ext cx="8041064" cy="369332"/>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Types of Accommodations – Evaluation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Rectangle 49"/>
          <p:cNvSpPr/>
          <p:nvPr/>
        </p:nvSpPr>
        <p:spPr>
          <a:xfrm>
            <a:off x="2894178" y="2339047"/>
            <a:ext cx="1063625"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Rectangle 52"/>
          <p:cNvSpPr/>
          <p:nvPr/>
        </p:nvSpPr>
        <p:spPr>
          <a:xfrm>
            <a:off x="4935234" y="2229509"/>
            <a:ext cx="1588673"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p:cNvSpPr txBox="1"/>
          <p:nvPr/>
        </p:nvSpPr>
        <p:spPr>
          <a:xfrm>
            <a:off x="134472" y="685313"/>
            <a:ext cx="8911278" cy="46628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These accommodations may include: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Student </a:t>
            </a:r>
            <a:r>
              <a:rPr kumimoji="0" lang="en-US" sz="1800" b="0" i="0" u="none" strike="noStrike" kern="1200" cap="none" spc="0" normalizeH="0" baseline="0" noProof="0" dirty="0">
                <a:ln>
                  <a:noFill/>
                </a:ln>
                <a:solidFill>
                  <a:prstClr val="black"/>
                </a:solidFill>
                <a:effectLst/>
                <a:uLnTx/>
                <a:uFillTx/>
                <a:latin typeface="Calibri"/>
                <a:ea typeface="+mn-ea"/>
                <a:cs typeface="+mn-cs"/>
              </a:rPr>
              <a:t>may request to write quizzes, tests, and exams in Testing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Services (more information to follow).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Extra time for online quizzes, tests, and exams. Faculty is responsible for setting up extra time for online evaluations. </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Reference sheets may be used for quizzes, tests, and exams. Any student creating reference sheets must present the finalized draft of the reference sheets for the instructor’s approval no later than 3 working days prior to the scheduled evaluation date. Testing services also requests that you submit the reference sheet at the same time as the test.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906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
          <p:cNvSpPr txBox="1"/>
          <p:nvPr/>
        </p:nvSpPr>
        <p:spPr>
          <a:xfrm>
            <a:off x="6762605" y="5179436"/>
            <a:ext cx="2288716" cy="14279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Letter f accommodation may be updated and re-sent to faculty and WIL faculty/ Co-op Consultant if required</a:t>
            </a:r>
          </a:p>
          <a:p>
            <a:pPr marL="171450" marR="0" lvl="0" indent="-82550" algn="l" defTabSz="222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Faculty review and contact AA to discuss accommodations as needed</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702480" y="138254"/>
            <a:ext cx="8041064" cy="369332"/>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Types of Accommodations – Testing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Rectangle 49"/>
          <p:cNvSpPr/>
          <p:nvPr/>
        </p:nvSpPr>
        <p:spPr>
          <a:xfrm>
            <a:off x="2894178" y="2339047"/>
            <a:ext cx="1063625"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Rectangle 52"/>
          <p:cNvSpPr/>
          <p:nvPr/>
        </p:nvSpPr>
        <p:spPr>
          <a:xfrm>
            <a:off x="4935234" y="2229509"/>
            <a:ext cx="1588673"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p:cNvSpPr txBox="1"/>
          <p:nvPr/>
        </p:nvSpPr>
        <p:spPr>
          <a:xfrm>
            <a:off x="824718" y="685313"/>
            <a:ext cx="8221031" cy="59093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When a student wants to access this accommodation, the following will happen;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The </a:t>
            </a:r>
            <a:r>
              <a:rPr kumimoji="0" lang="en-US" sz="1800" b="0" i="0" u="none" strike="noStrike" kern="1200" cap="none" spc="0" normalizeH="0" baseline="0" noProof="0" dirty="0">
                <a:ln>
                  <a:noFill/>
                </a:ln>
                <a:solidFill>
                  <a:prstClr val="black"/>
                </a:solidFill>
                <a:effectLst/>
                <a:uLnTx/>
                <a:uFillTx/>
                <a:latin typeface="Calibri"/>
                <a:ea typeface="+mn-ea"/>
                <a:cs typeface="+mn-cs"/>
              </a:rPr>
              <a:t>student will initiate using this accommodation by completing an online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test </a:t>
            </a:r>
            <a:r>
              <a:rPr kumimoji="0" lang="en-US" sz="1800" b="0" i="0" u="none" strike="noStrike" kern="1200" cap="none" spc="0" normalizeH="0" baseline="0" noProof="0" dirty="0">
                <a:ln>
                  <a:noFill/>
                </a:ln>
                <a:solidFill>
                  <a:prstClr val="black"/>
                </a:solidFill>
                <a:effectLst/>
                <a:uLnTx/>
                <a:uFillTx/>
                <a:latin typeface="Calibri"/>
                <a:ea typeface="+mn-ea"/>
                <a:cs typeface="+mn-cs"/>
              </a:rPr>
              <a:t>request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form</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The </a:t>
            </a:r>
            <a:r>
              <a:rPr kumimoji="0" lang="en-US" sz="1800" b="0" i="0" u="none" strike="noStrike" kern="1200" cap="none" spc="0" normalizeH="0" baseline="0" noProof="0" dirty="0">
                <a:ln>
                  <a:noFill/>
                </a:ln>
                <a:solidFill>
                  <a:prstClr val="black"/>
                </a:solidFill>
                <a:effectLst/>
                <a:uLnTx/>
                <a:uFillTx/>
                <a:latin typeface="Calibri"/>
                <a:ea typeface="+mn-ea"/>
                <a:cs typeface="+mn-cs"/>
              </a:rPr>
              <a:t>faculty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receives </a:t>
            </a:r>
            <a:r>
              <a:rPr kumimoji="0" lang="en-US" sz="1800" b="0" i="0" u="none" strike="noStrike" kern="1200" cap="none" spc="0" normalizeH="0" baseline="0" noProof="0" dirty="0">
                <a:ln>
                  <a:noFill/>
                </a:ln>
                <a:solidFill>
                  <a:prstClr val="black"/>
                </a:solidFill>
                <a:effectLst/>
                <a:uLnTx/>
                <a:uFillTx/>
                <a:latin typeface="Calibri"/>
                <a:ea typeface="+mn-ea"/>
                <a:cs typeface="+mn-cs"/>
              </a:rPr>
              <a:t>the test request via email for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approval, with instructions outlining how to forward </a:t>
            </a:r>
            <a:r>
              <a:rPr kumimoji="0" lang="en-US" sz="1800" b="0" i="0" u="none" strike="noStrike" kern="1200" cap="none" spc="0" normalizeH="0" baseline="0" noProof="0" dirty="0">
                <a:ln>
                  <a:noFill/>
                </a:ln>
                <a:solidFill>
                  <a:prstClr val="black"/>
                </a:solidFill>
                <a:effectLst/>
                <a:uLnTx/>
                <a:uFillTx/>
                <a:latin typeface="Calibri"/>
                <a:ea typeface="+mn-ea"/>
                <a:cs typeface="+mn-cs"/>
              </a:rPr>
              <a:t>the test to testing services. </a:t>
            </a:r>
            <a:r>
              <a:rPr kumimoji="0" lang="en-US" sz="1400" b="0" i="1" u="none" strike="noStrike" kern="1200" cap="none" spc="0" normalizeH="0" baseline="0" noProof="0" dirty="0" smtClean="0">
                <a:ln>
                  <a:noFill/>
                </a:ln>
                <a:solidFill>
                  <a:prstClr val="black"/>
                </a:solidFill>
                <a:effectLst/>
                <a:uLnTx/>
                <a:uFillTx/>
                <a:latin typeface="Calibri"/>
                <a:ea typeface="+mn-ea"/>
                <a:cs typeface="+mn-cs"/>
              </a:rPr>
              <a:t>**Tests should be written the same time and day as the rest of the class**</a:t>
            </a:r>
            <a:endParaRPr kumimoji="0" lang="en-US" sz="14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If faculty approves the request, they should </a:t>
            </a:r>
            <a:r>
              <a:rPr kumimoji="0" lang="en-US" sz="1800" b="0" i="0" u="none" strike="noStrike" kern="1200" cap="none" spc="0" normalizeH="0" baseline="0" noProof="0" dirty="0">
                <a:ln>
                  <a:noFill/>
                </a:ln>
                <a:solidFill>
                  <a:prstClr val="black"/>
                </a:solidFill>
                <a:effectLst/>
                <a:uLnTx/>
                <a:uFillTx/>
                <a:latin typeface="Calibri"/>
                <a:ea typeface="+mn-ea"/>
                <a:cs typeface="+mn-cs"/>
              </a:rPr>
              <a:t>respond to the email and provide the test to testing services in the requested format.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The </a:t>
            </a:r>
            <a:r>
              <a:rPr kumimoji="0" lang="en-US" sz="1800" b="0" i="0" u="none" strike="noStrike" kern="1200" cap="none" spc="0" normalizeH="0" baseline="0" noProof="0" dirty="0">
                <a:ln>
                  <a:noFill/>
                </a:ln>
                <a:solidFill>
                  <a:prstClr val="black"/>
                </a:solidFill>
                <a:effectLst/>
                <a:uLnTx/>
                <a:uFillTx/>
                <a:latin typeface="Calibri"/>
                <a:ea typeface="+mn-ea"/>
                <a:cs typeface="+mn-cs"/>
              </a:rPr>
              <a:t>student will arrive to write the test in testing services at the scheduled time.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Testing </a:t>
            </a:r>
            <a:r>
              <a:rPr kumimoji="0" lang="en-US" sz="1800" b="0" i="0" u="none" strike="noStrike" kern="1200" cap="none" spc="0" normalizeH="0" baseline="0" noProof="0" dirty="0">
                <a:ln>
                  <a:noFill/>
                </a:ln>
                <a:solidFill>
                  <a:prstClr val="black"/>
                </a:solidFill>
                <a:effectLst/>
                <a:uLnTx/>
                <a:uFillTx/>
                <a:latin typeface="Calibri"/>
                <a:ea typeface="+mn-ea"/>
                <a:cs typeface="+mn-cs"/>
              </a:rPr>
              <a:t>services will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scan </a:t>
            </a:r>
            <a:r>
              <a:rPr kumimoji="0" lang="en-US" sz="1800" b="0" i="0" u="none" strike="noStrike" kern="1200" cap="none" spc="0" normalizeH="0" baseline="0" noProof="0" dirty="0">
                <a:ln>
                  <a:noFill/>
                </a:ln>
                <a:solidFill>
                  <a:prstClr val="black"/>
                </a:solidFill>
                <a:effectLst/>
                <a:uLnTx/>
                <a:uFillTx/>
                <a:latin typeface="Calibri"/>
                <a:ea typeface="+mn-ea"/>
                <a:cs typeface="+mn-cs"/>
              </a:rPr>
              <a:t>e</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mail </a:t>
            </a:r>
            <a:r>
              <a:rPr kumimoji="0" lang="en-US" sz="1800" b="0" i="0" u="none" strike="noStrike" kern="1200" cap="none" spc="0" normalizeH="0" baseline="0" noProof="0" dirty="0">
                <a:ln>
                  <a:noFill/>
                </a:ln>
                <a:solidFill>
                  <a:prstClr val="black"/>
                </a:solidFill>
                <a:effectLst/>
                <a:uLnTx/>
                <a:uFillTx/>
                <a:latin typeface="Calibri"/>
                <a:ea typeface="+mn-ea"/>
                <a:cs typeface="+mn-cs"/>
              </a:rPr>
              <a:t>the completed test to the faculty for marking. Testing services will keep the hard copy of the test on file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for the semester in </a:t>
            </a:r>
            <a:r>
              <a:rPr kumimoji="0" lang="en-US" sz="1800" b="0" i="0" u="none" strike="noStrike" kern="1200" cap="none" spc="0" normalizeH="0" baseline="0" noProof="0" dirty="0">
                <a:ln>
                  <a:noFill/>
                </a:ln>
                <a:solidFill>
                  <a:prstClr val="black"/>
                </a:solidFill>
                <a:effectLst/>
                <a:uLnTx/>
                <a:uFillTx/>
                <a:latin typeface="Calibri"/>
                <a:ea typeface="+mn-ea"/>
                <a:cs typeface="+mn-cs"/>
              </a:rPr>
              <a:t>the even that faculty would like access to this copy.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mn-ea"/>
                <a:cs typeface="+mn-cs"/>
              </a:rPr>
              <a:t>Extra time for online quizzes, tests and exams. Faculty is responsible for setting up extra time for online evaluations.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8356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3388" y="287676"/>
            <a:ext cx="8447087" cy="850621"/>
          </a:xfrm>
          <a:solidFill>
            <a:schemeClr val="tx2"/>
          </a:solidFill>
        </p:spPr>
        <p:txBody>
          <a:bodyPr>
            <a:normAutofit fontScale="55000" lnSpcReduction="20000"/>
          </a:bodyPr>
          <a:lstStyle/>
          <a:p>
            <a:endParaRPr lang="en-US" dirty="0" smtClean="0">
              <a:solidFill>
                <a:schemeClr val="bg1"/>
              </a:solidFill>
            </a:endParaRPr>
          </a:p>
          <a:p>
            <a:pPr algn="ctr"/>
            <a:r>
              <a:rPr lang="en-US" dirty="0" smtClean="0">
                <a:solidFill>
                  <a:schemeClr val="bg1"/>
                </a:solidFill>
              </a:rPr>
              <a:t>UDL ideas </a:t>
            </a:r>
            <a:r>
              <a:rPr lang="en-US" dirty="0">
                <a:solidFill>
                  <a:schemeClr val="bg1"/>
                </a:solidFill>
              </a:rPr>
              <a:t>to </a:t>
            </a:r>
            <a:r>
              <a:rPr lang="en-US" dirty="0" smtClean="0">
                <a:solidFill>
                  <a:schemeClr val="bg1"/>
                </a:solidFill>
              </a:rPr>
              <a:t>consider, </a:t>
            </a:r>
            <a:r>
              <a:rPr lang="en-US" dirty="0">
                <a:solidFill>
                  <a:schemeClr val="bg1"/>
                </a:solidFill>
              </a:rPr>
              <a:t>that help meet the needs of diverse learners</a:t>
            </a:r>
          </a:p>
          <a:p>
            <a:endParaRPr lang="en-US" dirty="0"/>
          </a:p>
        </p:txBody>
      </p:sp>
      <p:sp>
        <p:nvSpPr>
          <p:cNvPr id="3" name="Text Placeholder 2"/>
          <p:cNvSpPr>
            <a:spLocks noGrp="1"/>
          </p:cNvSpPr>
          <p:nvPr>
            <p:ph type="body" sz="quarter" idx="13"/>
          </p:nvPr>
        </p:nvSpPr>
        <p:spPr>
          <a:xfrm>
            <a:off x="433388" y="1284270"/>
            <a:ext cx="8447087" cy="4541177"/>
          </a:xfrm>
        </p:spPr>
        <p:txBody>
          <a:bodyPr>
            <a:normAutofit/>
          </a:bodyPr>
          <a:lstStyle/>
          <a:p>
            <a:r>
              <a:rPr lang="en-US" dirty="0"/>
              <a:t>Have a look at each of the UDL </a:t>
            </a:r>
            <a:r>
              <a:rPr lang="en-US" dirty="0" smtClean="0"/>
              <a:t>approaches </a:t>
            </a:r>
            <a:r>
              <a:rPr lang="en-US" dirty="0"/>
              <a:t>below and consider how it can limit the need for certain accommodations and help other </a:t>
            </a:r>
            <a:r>
              <a:rPr lang="en-US" dirty="0" smtClean="0"/>
              <a:t>students as well</a:t>
            </a:r>
            <a:r>
              <a:rPr lang="en-US" smtClean="0"/>
              <a:t>. </a:t>
            </a:r>
            <a:endParaRPr lang="en-US" dirty="0" smtClean="0"/>
          </a:p>
          <a:p>
            <a:endParaRPr lang="en-US" dirty="0"/>
          </a:p>
          <a:p>
            <a:r>
              <a:rPr lang="en-US" dirty="0"/>
              <a:t>Record lectures and post them on Blackboard.</a:t>
            </a:r>
          </a:p>
          <a:p>
            <a:r>
              <a:rPr lang="en-US" dirty="0"/>
              <a:t>Provide presentation and lecture notes on Blackboard ahead of class.</a:t>
            </a:r>
          </a:p>
          <a:p>
            <a:r>
              <a:rPr lang="en-US" dirty="0"/>
              <a:t>Use visuals and diagrams to explain complex concepts.</a:t>
            </a:r>
          </a:p>
          <a:p>
            <a:r>
              <a:rPr lang="en-US" dirty="0"/>
              <a:t>Provide alternatives to timed testing like assignments, take home tests or group projects.</a:t>
            </a:r>
          </a:p>
          <a:p>
            <a:r>
              <a:rPr lang="en-US" dirty="0"/>
              <a:t>Provide online tests. </a:t>
            </a:r>
          </a:p>
          <a:p>
            <a:r>
              <a:rPr lang="en-US" dirty="0"/>
              <a:t>Provide choices for evaluations to all students.</a:t>
            </a:r>
          </a:p>
          <a:p>
            <a:r>
              <a:rPr lang="en-US" dirty="0"/>
              <a:t>Do not limit test time unless it is </a:t>
            </a:r>
            <a:r>
              <a:rPr lang="en-US" dirty="0" smtClean="0"/>
              <a:t>a course </a:t>
            </a:r>
            <a:r>
              <a:rPr lang="en-US" dirty="0"/>
              <a:t>learning outcome. </a:t>
            </a:r>
          </a:p>
          <a:p>
            <a:r>
              <a:rPr lang="en-US" dirty="0"/>
              <a:t>Caption all videos to provide broader learning benefits to all </a:t>
            </a:r>
            <a:r>
              <a:rPr lang="en-US" dirty="0" smtClean="0"/>
              <a:t>students</a:t>
            </a:r>
          </a:p>
          <a:p>
            <a:endParaRPr lang="en-US" dirty="0" smtClean="0"/>
          </a:p>
          <a:p>
            <a:endParaRPr lang="en-US"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7D5B1-7339-BC40-976E-3F13A2A373ED}"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25989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3003" y="385705"/>
            <a:ext cx="8447087" cy="752592"/>
          </a:xfrm>
          <a:solidFill>
            <a:schemeClr val="tx2"/>
          </a:solidFill>
        </p:spPr>
        <p:txBody>
          <a:bodyPr/>
          <a:lstStyle/>
          <a:p>
            <a:r>
              <a:rPr lang="en-US" dirty="0" smtClean="0">
                <a:solidFill>
                  <a:schemeClr val="bg1"/>
                </a:solidFill>
              </a:rPr>
              <a:t>Frequently Asked Questions</a:t>
            </a:r>
            <a:endParaRPr lang="en-US" dirty="0">
              <a:solidFill>
                <a:schemeClr val="bg1"/>
              </a:solidFill>
            </a:endParaRPr>
          </a:p>
        </p:txBody>
      </p:sp>
      <p:sp>
        <p:nvSpPr>
          <p:cNvPr id="3" name="Text Placeholder 2"/>
          <p:cNvSpPr>
            <a:spLocks noGrp="1"/>
          </p:cNvSpPr>
          <p:nvPr>
            <p:ph type="body" sz="quarter" idx="13"/>
          </p:nvPr>
        </p:nvSpPr>
        <p:spPr>
          <a:xfrm>
            <a:off x="433388" y="1514592"/>
            <a:ext cx="8447087" cy="4334117"/>
          </a:xfrm>
        </p:spPr>
        <p:txBody>
          <a:bodyPr>
            <a:normAutofit/>
          </a:bodyPr>
          <a:lstStyle/>
          <a:p>
            <a:pPr marL="342900" indent="-342900">
              <a:buFont typeface="+mj-lt"/>
              <a:buAutoNum type="arabicPeriod"/>
            </a:pPr>
            <a:r>
              <a:rPr lang="en-US" sz="1800" b="1" dirty="0" smtClean="0"/>
              <a:t>How long does it take to set up accommodations?</a:t>
            </a:r>
          </a:p>
          <a:p>
            <a:r>
              <a:rPr lang="en-US" sz="1800" dirty="0" smtClean="0"/>
              <a:t>This can vary based on student needs and most of the time a student will be set with an accommodation plan during their first appointment.</a:t>
            </a:r>
          </a:p>
          <a:p>
            <a:pPr marL="342900" indent="-342900">
              <a:buFont typeface="+mj-lt"/>
              <a:buAutoNum type="arabicPeriod"/>
            </a:pPr>
            <a:endParaRPr lang="en-US" sz="1800" b="1" dirty="0" smtClean="0"/>
          </a:p>
          <a:p>
            <a:pPr marL="342900" indent="-342900">
              <a:buFont typeface="+mj-lt"/>
              <a:buAutoNum type="arabicPeriod"/>
            </a:pPr>
            <a:r>
              <a:rPr lang="en-US" sz="1800" b="1" dirty="0" smtClean="0"/>
              <a:t>What documentation does a student needs to be accommodated?</a:t>
            </a:r>
          </a:p>
          <a:p>
            <a:r>
              <a:rPr lang="en-US" sz="1800" dirty="0" smtClean="0"/>
              <a:t>Students should bring whatever documentation they have, including and IEP, PEA or medical note. Student should be encouraged to come to an appointment without documentation as we can help students access their docs or get other needed supports.</a:t>
            </a:r>
          </a:p>
          <a:p>
            <a:pPr marL="342900" indent="-342900">
              <a:buFont typeface="+mj-lt"/>
              <a:buAutoNum type="arabicPeriod"/>
            </a:pPr>
            <a:endParaRPr lang="en-US" sz="1800" b="1" dirty="0" smtClean="0"/>
          </a:p>
          <a:p>
            <a:pPr marL="342900" indent="-342900">
              <a:buFont typeface="+mj-lt"/>
              <a:buAutoNum type="arabicPeriod"/>
            </a:pPr>
            <a:r>
              <a:rPr lang="en-US" sz="1800" b="1" dirty="0" smtClean="0"/>
              <a:t>What if the student doesn’t have a Letter of Accommodation but insists they require accommodations (sometimes at an inconvenient time)?</a:t>
            </a:r>
          </a:p>
          <a:p>
            <a:r>
              <a:rPr lang="en-US" sz="1800" dirty="0" smtClean="0"/>
              <a:t>Students should not be accommodated without a Georgian College, Letter of Accommodation. Do not accommodated the student but do help them get to our services. Reminder absences due to typical illness do not require accommodations.</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7D5B1-7339-BC40-976E-3F13A2A373ED}"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20495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3388" y="209767"/>
            <a:ext cx="8447087" cy="618952"/>
          </a:xfrm>
          <a:solidFill>
            <a:srgbClr val="004B87"/>
          </a:solidFill>
        </p:spPr>
        <p:txBody>
          <a:bodyPr>
            <a:normAutofit lnSpcReduction="10000"/>
          </a:bodyPr>
          <a:lstStyle/>
          <a:p>
            <a:r>
              <a:rPr lang="en-US" sz="4000" dirty="0" smtClean="0">
                <a:solidFill>
                  <a:schemeClr val="bg1"/>
                </a:solidFill>
              </a:rPr>
              <a:t>Resources</a:t>
            </a:r>
            <a:r>
              <a:rPr lang="en-US" dirty="0" smtClean="0">
                <a:solidFill>
                  <a:schemeClr val="bg1"/>
                </a:solidFill>
              </a:rPr>
              <a:t>	</a:t>
            </a:r>
            <a:endParaRPr lang="en-US" dirty="0">
              <a:solidFill>
                <a:schemeClr val="bg1"/>
              </a:solidFill>
            </a:endParaRP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7D5B1-7339-BC40-976E-3F13A2A373ED}"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7" name="Table 6"/>
          <p:cNvGraphicFramePr>
            <a:graphicFrameLocks noGrp="1"/>
          </p:cNvGraphicFramePr>
          <p:nvPr>
            <p:extLst/>
          </p:nvPr>
        </p:nvGraphicFramePr>
        <p:xfrm>
          <a:off x="532091" y="927103"/>
          <a:ext cx="4477732" cy="4999190"/>
        </p:xfrm>
        <a:graphic>
          <a:graphicData uri="http://schemas.openxmlformats.org/drawingml/2006/table">
            <a:tbl>
              <a:tblPr firstRow="1" bandRow="1">
                <a:tableStyleId>{5C22544A-7EE6-4342-B048-85BDC9FD1C3A}</a:tableStyleId>
              </a:tblPr>
              <a:tblGrid>
                <a:gridCol w="4477732">
                  <a:extLst>
                    <a:ext uri="{9D8B030D-6E8A-4147-A177-3AD203B41FA5}">
                      <a16:colId xmlns:a16="http://schemas.microsoft.com/office/drawing/2014/main" val="821638260"/>
                    </a:ext>
                  </a:extLst>
                </a:gridCol>
              </a:tblGrid>
              <a:tr h="449107">
                <a:tc>
                  <a:txBody>
                    <a:bodyPr/>
                    <a:lstStyle/>
                    <a:p>
                      <a:r>
                        <a:rPr lang="en-US" sz="2400" cap="all" baseline="0" dirty="0" smtClean="0">
                          <a:solidFill>
                            <a:schemeClr val="tx1"/>
                          </a:solidFill>
                        </a:rPr>
                        <a:t>Accessibility Advisors</a:t>
                      </a:r>
                      <a:endParaRPr lang="en-US" sz="2400" cap="all" baseline="0" dirty="0">
                        <a:solidFill>
                          <a:schemeClr val="tx1"/>
                        </a:solidFill>
                      </a:endParaRPr>
                    </a:p>
                  </a:txBody>
                  <a:tcPr/>
                </a:tc>
                <a:extLst>
                  <a:ext uri="{0D108BD9-81ED-4DB2-BD59-A6C34878D82A}">
                    <a16:rowId xmlns:a16="http://schemas.microsoft.com/office/drawing/2014/main" val="3323172628"/>
                  </a:ext>
                </a:extLst>
              </a:tr>
              <a:tr h="4541990">
                <a:tc>
                  <a:txBody>
                    <a:bodyPr/>
                    <a:lstStyle/>
                    <a:p>
                      <a:r>
                        <a:rPr lang="en-US" sz="2000" dirty="0" smtClean="0">
                          <a:solidFill>
                            <a:schemeClr val="tx1"/>
                          </a:solidFill>
                        </a:rPr>
                        <a:t>Katherine Belley </a:t>
                      </a:r>
                      <a:r>
                        <a:rPr lang="en-US" sz="1000" dirty="0" smtClean="0">
                          <a:solidFill>
                            <a:schemeClr val="tx1"/>
                          </a:solidFill>
                        </a:rPr>
                        <a:t>(General</a:t>
                      </a:r>
                      <a:r>
                        <a:rPr lang="en-US" sz="1000" baseline="0" dirty="0" smtClean="0">
                          <a:solidFill>
                            <a:schemeClr val="tx1"/>
                          </a:solidFill>
                        </a:rPr>
                        <a:t> Arts &amp; Science, Arts, Indigenous, Upgrading) </a:t>
                      </a:r>
                      <a:endParaRPr lang="en-US" sz="1000" dirty="0" smtClean="0">
                        <a:solidFill>
                          <a:schemeClr val="tx1"/>
                        </a:solidFill>
                      </a:endParaRPr>
                    </a:p>
                    <a:p>
                      <a:endParaRPr lang="en-US" sz="600" dirty="0" smtClean="0">
                        <a:solidFill>
                          <a:schemeClr val="tx1"/>
                        </a:solidFill>
                      </a:endParaRPr>
                    </a:p>
                    <a:p>
                      <a:r>
                        <a:rPr lang="en-US" sz="2000" dirty="0" smtClean="0">
                          <a:solidFill>
                            <a:schemeClr val="tx1"/>
                          </a:solidFill>
                        </a:rPr>
                        <a:t>Sara-Jane Neid </a:t>
                      </a:r>
                      <a:r>
                        <a:rPr lang="en-US" sz="1200" dirty="0" smtClean="0">
                          <a:solidFill>
                            <a:schemeClr val="tx1"/>
                          </a:solidFill>
                        </a:rPr>
                        <a:t>(Business</a:t>
                      </a:r>
                      <a:r>
                        <a:rPr lang="en-US" sz="1200" baseline="0" dirty="0" smtClean="0">
                          <a:solidFill>
                            <a:schemeClr val="tx1"/>
                          </a:solidFill>
                        </a:rPr>
                        <a:t> and Computer programs</a:t>
                      </a:r>
                      <a:r>
                        <a:rPr lang="en-US" sz="1200" dirty="0" smtClean="0">
                          <a:solidFill>
                            <a:schemeClr val="tx1"/>
                          </a:solidFill>
                        </a:rPr>
                        <a:t>)</a:t>
                      </a:r>
                      <a:r>
                        <a:rPr lang="en-US" sz="1200" baseline="0" dirty="0" smtClean="0">
                          <a:solidFill>
                            <a:schemeClr val="tx1"/>
                          </a:solidFill>
                        </a:rPr>
                        <a:t> x1352</a:t>
                      </a:r>
                      <a:endParaRPr lang="en-US" sz="1200" dirty="0" smtClean="0">
                        <a:solidFill>
                          <a:schemeClr val="tx1"/>
                        </a:solidFill>
                      </a:endParaRPr>
                    </a:p>
                    <a:p>
                      <a:endParaRPr lang="en-US" sz="600" dirty="0" smtClean="0">
                        <a:solidFill>
                          <a:schemeClr val="tx1"/>
                        </a:solidFill>
                      </a:endParaRPr>
                    </a:p>
                    <a:p>
                      <a:r>
                        <a:rPr lang="en-US" sz="2000" dirty="0" smtClean="0">
                          <a:solidFill>
                            <a:schemeClr val="tx1"/>
                          </a:solidFill>
                        </a:rPr>
                        <a:t>Alana Racicot </a:t>
                      </a:r>
                      <a:r>
                        <a:rPr lang="en-US" sz="1200" dirty="0" smtClean="0">
                          <a:solidFill>
                            <a:schemeClr val="tx1"/>
                          </a:solidFill>
                        </a:rPr>
                        <a:t>(Engineering</a:t>
                      </a:r>
                      <a:r>
                        <a:rPr lang="en-US" sz="1200" baseline="0" dirty="0" smtClean="0">
                          <a:solidFill>
                            <a:schemeClr val="tx1"/>
                          </a:solidFill>
                        </a:rPr>
                        <a:t> and Hospitality)</a:t>
                      </a:r>
                      <a:endParaRPr lang="en-US" sz="1200" dirty="0" smtClean="0">
                        <a:solidFill>
                          <a:schemeClr val="tx1"/>
                        </a:solidFill>
                      </a:endParaRPr>
                    </a:p>
                    <a:p>
                      <a:endParaRPr lang="en-US" sz="700" dirty="0" smtClean="0">
                        <a:solidFill>
                          <a:schemeClr val="tx1"/>
                        </a:solidFill>
                      </a:endParaRPr>
                    </a:p>
                    <a:p>
                      <a:r>
                        <a:rPr lang="en-US" sz="2000" dirty="0" smtClean="0">
                          <a:solidFill>
                            <a:schemeClr val="tx1"/>
                          </a:solidFill>
                        </a:rPr>
                        <a:t>Shaelagh Vanderveen </a:t>
                      </a:r>
                      <a:r>
                        <a:rPr lang="en-US" sz="1200" dirty="0" smtClean="0">
                          <a:solidFill>
                            <a:schemeClr val="tx1"/>
                          </a:solidFill>
                        </a:rPr>
                        <a:t>(Health and Wellness) </a:t>
                      </a:r>
                    </a:p>
                    <a:p>
                      <a:endParaRPr lang="en-US" sz="600" dirty="0" smtClean="0">
                        <a:solidFill>
                          <a:schemeClr val="tx1"/>
                        </a:solidFill>
                      </a:endParaRPr>
                    </a:p>
                    <a:p>
                      <a:r>
                        <a:rPr lang="en-US" sz="2000" dirty="0" smtClean="0">
                          <a:solidFill>
                            <a:schemeClr val="tx1"/>
                          </a:solidFill>
                        </a:rPr>
                        <a:t>Judi McIntyre </a:t>
                      </a:r>
                      <a:r>
                        <a:rPr lang="en-US" sz="1100" dirty="0" smtClean="0">
                          <a:solidFill>
                            <a:schemeClr val="tx1"/>
                          </a:solidFill>
                        </a:rPr>
                        <a:t>(Orillia) x3379</a:t>
                      </a:r>
                    </a:p>
                    <a:p>
                      <a:endParaRPr lang="en-US" sz="700" dirty="0" smtClean="0">
                        <a:solidFill>
                          <a:schemeClr val="tx1"/>
                        </a:solidFill>
                      </a:endParaRPr>
                    </a:p>
                    <a:p>
                      <a:r>
                        <a:rPr lang="en-US" sz="2000" dirty="0" smtClean="0">
                          <a:solidFill>
                            <a:schemeClr val="tx1"/>
                          </a:solidFill>
                        </a:rPr>
                        <a:t>Kailey Lapointe </a:t>
                      </a:r>
                      <a:r>
                        <a:rPr lang="en-US" sz="1100" dirty="0" smtClean="0">
                          <a:solidFill>
                            <a:schemeClr val="tx1"/>
                          </a:solidFill>
                        </a:rPr>
                        <a:t>(Orillia) x3005</a:t>
                      </a:r>
                    </a:p>
                    <a:p>
                      <a:endParaRPr lang="en-US" sz="700" dirty="0" smtClean="0">
                        <a:solidFill>
                          <a:schemeClr val="tx1"/>
                        </a:solidFill>
                      </a:endParaRPr>
                    </a:p>
                    <a:p>
                      <a:r>
                        <a:rPr lang="en-US" sz="2000" dirty="0" smtClean="0">
                          <a:solidFill>
                            <a:schemeClr val="tx1"/>
                          </a:solidFill>
                        </a:rPr>
                        <a:t>Chelsey</a:t>
                      </a:r>
                      <a:r>
                        <a:rPr lang="en-US" sz="2000" baseline="0" dirty="0" smtClean="0">
                          <a:solidFill>
                            <a:schemeClr val="tx1"/>
                          </a:solidFill>
                        </a:rPr>
                        <a:t> Leal-Hampson  </a:t>
                      </a:r>
                      <a:r>
                        <a:rPr lang="en-US" sz="1100" dirty="0" smtClean="0">
                          <a:solidFill>
                            <a:schemeClr val="tx1"/>
                          </a:solidFill>
                        </a:rPr>
                        <a:t>(Midland and </a:t>
                      </a:r>
                      <a:r>
                        <a:rPr lang="en-US" sz="1100" dirty="0" err="1" smtClean="0">
                          <a:solidFill>
                            <a:schemeClr val="tx1"/>
                          </a:solidFill>
                        </a:rPr>
                        <a:t>Muskoka</a:t>
                      </a:r>
                      <a:r>
                        <a:rPr lang="en-US" sz="1100" dirty="0" smtClean="0">
                          <a:solidFill>
                            <a:schemeClr val="tx1"/>
                          </a:solidFill>
                        </a:rPr>
                        <a:t>) x3720</a:t>
                      </a:r>
                    </a:p>
                    <a:p>
                      <a:endParaRPr lang="en-US" sz="500" dirty="0" smtClean="0">
                        <a:solidFill>
                          <a:schemeClr val="tx1"/>
                        </a:solidFill>
                      </a:endParaRPr>
                    </a:p>
                    <a:p>
                      <a:r>
                        <a:rPr lang="en-US" sz="2000" b="0" dirty="0" smtClean="0">
                          <a:solidFill>
                            <a:schemeClr val="tx1"/>
                          </a:solidFill>
                        </a:rPr>
                        <a:t>Howard Ditkofsky </a:t>
                      </a:r>
                      <a:r>
                        <a:rPr lang="en-US" sz="1200" dirty="0" smtClean="0">
                          <a:solidFill>
                            <a:schemeClr val="tx1"/>
                          </a:solidFill>
                        </a:rPr>
                        <a:t>(</a:t>
                      </a:r>
                      <a:r>
                        <a:rPr lang="en-US" sz="1100" dirty="0" smtClean="0">
                          <a:solidFill>
                            <a:schemeClr val="tx1"/>
                          </a:solidFill>
                        </a:rPr>
                        <a:t>Owen Sound and Collingwood) x2051</a:t>
                      </a:r>
                    </a:p>
                  </a:txBody>
                  <a:tcPr>
                    <a:solidFill>
                      <a:schemeClr val="accent1">
                        <a:lumMod val="20000"/>
                        <a:lumOff val="80000"/>
                      </a:schemeClr>
                    </a:solidFill>
                  </a:tcPr>
                </a:tc>
                <a:extLst>
                  <a:ext uri="{0D108BD9-81ED-4DB2-BD59-A6C34878D82A}">
                    <a16:rowId xmlns:a16="http://schemas.microsoft.com/office/drawing/2014/main" val="2644443653"/>
                  </a:ext>
                </a:extLst>
              </a:tr>
            </a:tbl>
          </a:graphicData>
        </a:graphic>
      </p:graphicFrame>
      <p:graphicFrame>
        <p:nvGraphicFramePr>
          <p:cNvPr id="8" name="Table 7"/>
          <p:cNvGraphicFramePr>
            <a:graphicFrameLocks noGrp="1"/>
          </p:cNvGraphicFramePr>
          <p:nvPr>
            <p:extLst/>
          </p:nvPr>
        </p:nvGraphicFramePr>
        <p:xfrm>
          <a:off x="5241498" y="932552"/>
          <a:ext cx="3445302" cy="2926080"/>
        </p:xfrm>
        <a:graphic>
          <a:graphicData uri="http://schemas.openxmlformats.org/drawingml/2006/table">
            <a:tbl>
              <a:tblPr firstRow="1" bandRow="1">
                <a:tableStyleId>{5C22544A-7EE6-4342-B048-85BDC9FD1C3A}</a:tableStyleId>
              </a:tblPr>
              <a:tblGrid>
                <a:gridCol w="3445302">
                  <a:extLst>
                    <a:ext uri="{9D8B030D-6E8A-4147-A177-3AD203B41FA5}">
                      <a16:colId xmlns:a16="http://schemas.microsoft.com/office/drawing/2014/main" val="3203301289"/>
                    </a:ext>
                  </a:extLst>
                </a:gridCol>
              </a:tblGrid>
              <a:tr h="3392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cap="all" baseline="0" dirty="0" smtClean="0">
                          <a:solidFill>
                            <a:schemeClr val="tx1"/>
                          </a:solidFill>
                        </a:rPr>
                        <a:t>Student Success</a:t>
                      </a:r>
                    </a:p>
                  </a:txBody>
                  <a:tcPr/>
                </a:tc>
                <a:extLst>
                  <a:ext uri="{0D108BD9-81ED-4DB2-BD59-A6C34878D82A}">
                    <a16:rowId xmlns:a16="http://schemas.microsoft.com/office/drawing/2014/main" val="741562890"/>
                  </a:ext>
                </a:extLst>
              </a:tr>
              <a:tr h="2791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Accessibility Advisors</a:t>
                      </a:r>
                    </a:p>
                  </a:txBody>
                  <a:tcPr/>
                </a:tc>
                <a:extLst>
                  <a:ext uri="{0D108BD9-81ED-4DB2-BD59-A6C34878D82A}">
                    <a16:rowId xmlns:a16="http://schemas.microsoft.com/office/drawing/2014/main" val="2252839257"/>
                  </a:ext>
                </a:extLst>
              </a:tr>
              <a:tr h="2791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Adaptive Technologists</a:t>
                      </a:r>
                    </a:p>
                  </a:txBody>
                  <a:tcPr/>
                </a:tc>
                <a:extLst>
                  <a:ext uri="{0D108BD9-81ED-4DB2-BD59-A6C34878D82A}">
                    <a16:rowId xmlns:a16="http://schemas.microsoft.com/office/drawing/2014/main" val="1262551808"/>
                  </a:ext>
                </a:extLst>
              </a:tr>
              <a:tr h="2791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Counselling</a:t>
                      </a:r>
                    </a:p>
                  </a:txBody>
                  <a:tcPr/>
                </a:tc>
                <a:extLst>
                  <a:ext uri="{0D108BD9-81ED-4DB2-BD59-A6C34878D82A}">
                    <a16:rowId xmlns:a16="http://schemas.microsoft.com/office/drawing/2014/main" val="2194288572"/>
                  </a:ext>
                </a:extLst>
              </a:tr>
              <a:tr h="2791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Front Desk B110</a:t>
                      </a:r>
                    </a:p>
                  </a:txBody>
                  <a:tcPr/>
                </a:tc>
                <a:extLst>
                  <a:ext uri="{0D108BD9-81ED-4DB2-BD59-A6C34878D82A}">
                    <a16:rowId xmlns:a16="http://schemas.microsoft.com/office/drawing/2014/main" val="3734088841"/>
                  </a:ext>
                </a:extLst>
              </a:tr>
              <a:tr h="2791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705-722-1523</a:t>
                      </a:r>
                    </a:p>
                  </a:txBody>
                  <a:tcPr/>
                </a:tc>
                <a:extLst>
                  <a:ext uri="{0D108BD9-81ED-4DB2-BD59-A6C34878D82A}">
                    <a16:rowId xmlns:a16="http://schemas.microsoft.com/office/drawing/2014/main" val="2459356926"/>
                  </a:ext>
                </a:extLst>
              </a:tr>
              <a:tr h="2791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smtClean="0"/>
                    </a:p>
                  </a:txBody>
                  <a:tcPr/>
                </a:tc>
                <a:extLst>
                  <a:ext uri="{0D108BD9-81ED-4DB2-BD59-A6C34878D82A}">
                    <a16:rowId xmlns:a16="http://schemas.microsoft.com/office/drawing/2014/main" val="1039177139"/>
                  </a:ext>
                </a:extLst>
              </a:tr>
              <a:tr h="279186">
                <a:tc>
                  <a:txBody>
                    <a:bodyPr/>
                    <a:lstStyle/>
                    <a:p>
                      <a:endParaRPr lang="en-US" dirty="0"/>
                    </a:p>
                  </a:txBody>
                  <a:tcPr/>
                </a:tc>
                <a:extLst>
                  <a:ext uri="{0D108BD9-81ED-4DB2-BD59-A6C34878D82A}">
                    <a16:rowId xmlns:a16="http://schemas.microsoft.com/office/drawing/2014/main" val="1464935804"/>
                  </a:ext>
                </a:extLst>
              </a:tr>
            </a:tbl>
          </a:graphicData>
        </a:graphic>
      </p:graphicFrame>
      <p:graphicFrame>
        <p:nvGraphicFramePr>
          <p:cNvPr id="9" name="Table 8"/>
          <p:cNvGraphicFramePr>
            <a:graphicFrameLocks noGrp="1"/>
          </p:cNvGraphicFramePr>
          <p:nvPr>
            <p:extLst/>
          </p:nvPr>
        </p:nvGraphicFramePr>
        <p:xfrm>
          <a:off x="5241498" y="4168334"/>
          <a:ext cx="3445302" cy="1757959"/>
        </p:xfrm>
        <a:graphic>
          <a:graphicData uri="http://schemas.openxmlformats.org/drawingml/2006/table">
            <a:tbl>
              <a:tblPr firstRow="1" bandRow="1">
                <a:tableStyleId>{5C22544A-7EE6-4342-B048-85BDC9FD1C3A}</a:tableStyleId>
              </a:tblPr>
              <a:tblGrid>
                <a:gridCol w="3445302">
                  <a:extLst>
                    <a:ext uri="{9D8B030D-6E8A-4147-A177-3AD203B41FA5}">
                      <a16:colId xmlns:a16="http://schemas.microsoft.com/office/drawing/2014/main" val="3203301289"/>
                    </a:ext>
                  </a:extLst>
                </a:gridCol>
              </a:tblGrid>
              <a:tr h="41683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cap="all" baseline="0" dirty="0" smtClean="0">
                          <a:solidFill>
                            <a:schemeClr val="tx1"/>
                          </a:solidFill>
                        </a:rPr>
                        <a:t>Other</a:t>
                      </a:r>
                    </a:p>
                  </a:txBody>
                  <a:tcPr/>
                </a:tc>
                <a:extLst>
                  <a:ext uri="{0D108BD9-81ED-4DB2-BD59-A6C34878D82A}">
                    <a16:rowId xmlns:a16="http://schemas.microsoft.com/office/drawing/2014/main" val="741562890"/>
                  </a:ext>
                </a:extLst>
              </a:tr>
              <a:tr h="313737">
                <a:tc>
                  <a:txBody>
                    <a:bodyPr/>
                    <a:lstStyle/>
                    <a:p>
                      <a:r>
                        <a:rPr lang="en-US" sz="1600" b="0" dirty="0" smtClean="0"/>
                        <a:t>CTLA</a:t>
                      </a:r>
                      <a:endParaRPr lang="en-US" sz="1600" b="0" dirty="0"/>
                    </a:p>
                  </a:txBody>
                  <a:tcPr/>
                </a:tc>
                <a:extLst>
                  <a:ext uri="{0D108BD9-81ED-4DB2-BD59-A6C34878D82A}">
                    <a16:rowId xmlns:a16="http://schemas.microsoft.com/office/drawing/2014/main" val="2252839257"/>
                  </a:ext>
                </a:extLst>
              </a:tr>
              <a:tr h="3137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smtClean="0"/>
                        <a:t>Conflict Resolution &amp; Security</a:t>
                      </a:r>
                    </a:p>
                  </a:txBody>
                  <a:tcPr/>
                </a:tc>
                <a:extLst>
                  <a:ext uri="{0D108BD9-81ED-4DB2-BD59-A6C34878D82A}">
                    <a16:rowId xmlns:a16="http://schemas.microsoft.com/office/drawing/2014/main" val="126077057"/>
                  </a:ext>
                </a:extLst>
              </a:tr>
              <a:tr h="3137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smtClean="0"/>
                        <a:t>International Centre</a:t>
                      </a:r>
                    </a:p>
                  </a:txBody>
                  <a:tcPr/>
                </a:tc>
                <a:extLst>
                  <a:ext uri="{0D108BD9-81ED-4DB2-BD59-A6C34878D82A}">
                    <a16:rowId xmlns:a16="http://schemas.microsoft.com/office/drawing/2014/main" val="650887425"/>
                  </a:ext>
                </a:extLst>
              </a:tr>
              <a:tr h="3137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smtClean="0"/>
                        <a:t>Occupational Health and Safety</a:t>
                      </a:r>
                    </a:p>
                  </a:txBody>
                  <a:tcPr/>
                </a:tc>
                <a:extLst>
                  <a:ext uri="{0D108BD9-81ED-4DB2-BD59-A6C34878D82A}">
                    <a16:rowId xmlns:a16="http://schemas.microsoft.com/office/drawing/2014/main" val="837255050"/>
                  </a:ext>
                </a:extLst>
              </a:tr>
            </a:tbl>
          </a:graphicData>
        </a:graphic>
      </p:graphicFrame>
    </p:spTree>
    <p:extLst>
      <p:ext uri="{BB962C8B-B14F-4D97-AF65-F5344CB8AC3E}">
        <p14:creationId xmlns:p14="http://schemas.microsoft.com/office/powerpoint/2010/main" val="2031714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2017-18 DC Statistics</a:t>
            </a:r>
            <a:endParaRPr lang="en-US" dirty="0"/>
          </a:p>
        </p:txBody>
      </p:sp>
      <p:sp>
        <p:nvSpPr>
          <p:cNvPr id="5" name="Content Placeholder 4"/>
          <p:cNvSpPr>
            <a:spLocks noGrp="1"/>
          </p:cNvSpPr>
          <p:nvPr>
            <p:ph idx="1"/>
          </p:nvPr>
        </p:nvSpPr>
        <p:spPr>
          <a:xfrm>
            <a:off x="1176866" y="2286000"/>
            <a:ext cx="7395634" cy="3766185"/>
          </a:xfrm>
        </p:spPr>
        <p:txBody>
          <a:bodyPr>
            <a:normAutofit/>
          </a:bodyPr>
          <a:lstStyle/>
          <a:p>
            <a:r>
              <a:rPr lang="en-US" dirty="0" smtClean="0">
                <a:solidFill>
                  <a:srgbClr val="FF0000"/>
                </a:solidFill>
              </a:rPr>
              <a:t>977</a:t>
            </a:r>
            <a:r>
              <a:rPr lang="en-US" dirty="0" smtClean="0"/>
              <a:t> students took dual credits through the Central Lakes Regional Planning Team</a:t>
            </a:r>
          </a:p>
          <a:p>
            <a:r>
              <a:rPr lang="en-US" dirty="0" smtClean="0">
                <a:solidFill>
                  <a:srgbClr val="FF0000"/>
                </a:solidFill>
              </a:rPr>
              <a:t>61</a:t>
            </a:r>
            <a:r>
              <a:rPr lang="en-US" dirty="0" smtClean="0"/>
              <a:t> sections </a:t>
            </a:r>
          </a:p>
          <a:p>
            <a:r>
              <a:rPr lang="en-US" dirty="0" smtClean="0">
                <a:solidFill>
                  <a:srgbClr val="FF0000"/>
                </a:solidFill>
              </a:rPr>
              <a:t>9</a:t>
            </a:r>
            <a:r>
              <a:rPr lang="en-US" dirty="0" smtClean="0"/>
              <a:t> locations</a:t>
            </a:r>
          </a:p>
          <a:p>
            <a:endParaRPr lang="en-US" dirty="0"/>
          </a:p>
          <a:p>
            <a:r>
              <a:rPr lang="en-US" dirty="0" smtClean="0"/>
              <a:t>We have 1111 seats available this year!</a:t>
            </a:r>
          </a:p>
          <a:p>
            <a:endParaRPr lang="en-US" dirty="0"/>
          </a:p>
          <a:p>
            <a:r>
              <a:rPr lang="en-US" dirty="0" smtClean="0"/>
              <a:t>FYI, Georgian also has 60 DC seats with three other school boards</a:t>
            </a:r>
          </a:p>
        </p:txBody>
      </p:sp>
    </p:spTree>
    <p:extLst>
      <p:ext uri="{BB962C8B-B14F-4D97-AF65-F5344CB8AC3E}">
        <p14:creationId xmlns:p14="http://schemas.microsoft.com/office/powerpoint/2010/main" val="1868527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2018-19 DC Statistics</a:t>
            </a:r>
            <a:endParaRPr lang="en-US" dirty="0"/>
          </a:p>
        </p:txBody>
      </p:sp>
      <p:sp>
        <p:nvSpPr>
          <p:cNvPr id="5" name="Content Placeholder 4"/>
          <p:cNvSpPr>
            <a:spLocks noGrp="1"/>
          </p:cNvSpPr>
          <p:nvPr>
            <p:ph idx="1"/>
          </p:nvPr>
        </p:nvSpPr>
        <p:spPr>
          <a:xfrm>
            <a:off x="543586" y="2362200"/>
            <a:ext cx="8065294" cy="3766185"/>
          </a:xfrm>
        </p:spPr>
        <p:txBody>
          <a:bodyPr>
            <a:normAutofit/>
          </a:bodyPr>
          <a:lstStyle/>
          <a:p>
            <a:r>
              <a:rPr lang="en-US" dirty="0" smtClean="0"/>
              <a:t>Actuals </a:t>
            </a:r>
            <a:r>
              <a:rPr lang="en-US" dirty="0" err="1" smtClean="0"/>
              <a:t>vs</a:t>
            </a:r>
            <a:r>
              <a:rPr lang="en-US" dirty="0" smtClean="0"/>
              <a:t> projections:</a:t>
            </a:r>
          </a:p>
          <a:p>
            <a:pPr lvl="1"/>
            <a:r>
              <a:rPr lang="en-US" dirty="0" smtClean="0">
                <a:solidFill>
                  <a:srgbClr val="FF0000"/>
                </a:solidFill>
              </a:rPr>
              <a:t>92% </a:t>
            </a:r>
            <a:r>
              <a:rPr lang="en-US" dirty="0" smtClean="0">
                <a:solidFill>
                  <a:srgbClr val="002060"/>
                </a:solidFill>
              </a:rPr>
              <a:t>(up 4%)</a:t>
            </a:r>
          </a:p>
          <a:p>
            <a:r>
              <a:rPr lang="en-US" dirty="0" smtClean="0"/>
              <a:t>Retention rate:</a:t>
            </a:r>
          </a:p>
          <a:p>
            <a:pPr lvl="1"/>
            <a:r>
              <a:rPr lang="en-US" dirty="0" smtClean="0">
                <a:solidFill>
                  <a:srgbClr val="FF0000"/>
                </a:solidFill>
              </a:rPr>
              <a:t>91%  </a:t>
            </a:r>
            <a:r>
              <a:rPr lang="en-US" dirty="0" smtClean="0">
                <a:solidFill>
                  <a:srgbClr val="002060"/>
                </a:solidFill>
              </a:rPr>
              <a:t>(down 4%)</a:t>
            </a:r>
          </a:p>
          <a:p>
            <a:r>
              <a:rPr lang="en-US" dirty="0" smtClean="0"/>
              <a:t>Success rate:</a:t>
            </a:r>
          </a:p>
          <a:p>
            <a:pPr lvl="1"/>
            <a:r>
              <a:rPr lang="en-US" dirty="0" smtClean="0">
                <a:solidFill>
                  <a:srgbClr val="FF0000"/>
                </a:solidFill>
              </a:rPr>
              <a:t>95%  </a:t>
            </a:r>
            <a:r>
              <a:rPr lang="en-US" dirty="0" smtClean="0">
                <a:solidFill>
                  <a:srgbClr val="002060"/>
                </a:solidFill>
              </a:rPr>
              <a:t>(no change)</a:t>
            </a:r>
          </a:p>
          <a:p>
            <a:r>
              <a:rPr lang="en-US" dirty="0" smtClean="0"/>
              <a:t>Percentage of students from the primary target audience</a:t>
            </a:r>
          </a:p>
          <a:p>
            <a:pPr lvl="1"/>
            <a:r>
              <a:rPr lang="en-US" dirty="0" smtClean="0">
                <a:solidFill>
                  <a:srgbClr val="FF0000"/>
                </a:solidFill>
              </a:rPr>
              <a:t>84%  </a:t>
            </a:r>
            <a:r>
              <a:rPr lang="en-US" dirty="0" smtClean="0">
                <a:solidFill>
                  <a:srgbClr val="002060"/>
                </a:solidFill>
              </a:rPr>
              <a:t>(up 5%)</a:t>
            </a:r>
          </a:p>
          <a:p>
            <a:pPr lvl="1"/>
            <a:endParaRPr lang="en-US" dirty="0">
              <a:solidFill>
                <a:schemeClr val="tx1"/>
              </a:solidFill>
            </a:endParaRPr>
          </a:p>
          <a:p>
            <a:pPr lvl="1"/>
            <a:r>
              <a:rPr lang="en-US" dirty="0" smtClean="0">
                <a:solidFill>
                  <a:srgbClr val="FF0000"/>
                </a:solidFill>
              </a:rPr>
              <a:t>Why do we focus on these numbers?</a:t>
            </a:r>
          </a:p>
          <a:p>
            <a:pPr lvl="1"/>
            <a:endParaRPr lang="en-US" dirty="0" smtClean="0">
              <a:solidFill>
                <a:srgbClr val="FF0000"/>
              </a:solidFill>
            </a:endParaRPr>
          </a:p>
        </p:txBody>
      </p:sp>
    </p:spTree>
    <p:extLst>
      <p:ext uri="{BB962C8B-B14F-4D97-AF65-F5344CB8AC3E}">
        <p14:creationId xmlns:p14="http://schemas.microsoft.com/office/powerpoint/2010/main" val="900191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a:t>
            </a:r>
            <a:r>
              <a:rPr lang="en-US" sz="4800" dirty="0" smtClean="0"/>
              <a:t>upporting Dual Credit Student Mental Health –Your role &amp; resources</a:t>
            </a:r>
            <a:endParaRPr lang="en-US" sz="4800" dirty="0"/>
          </a:p>
        </p:txBody>
      </p:sp>
      <p:sp>
        <p:nvSpPr>
          <p:cNvPr id="3" name="Text Placeholder 2"/>
          <p:cNvSpPr>
            <a:spLocks noGrp="1"/>
          </p:cNvSpPr>
          <p:nvPr>
            <p:ph type="body" idx="1"/>
          </p:nvPr>
        </p:nvSpPr>
        <p:spPr/>
        <p:txBody>
          <a:bodyPr/>
          <a:lstStyle/>
          <a:p>
            <a:r>
              <a:rPr lang="en-US" dirty="0" smtClean="0"/>
              <a:t>Sammi </a:t>
            </a:r>
            <a:r>
              <a:rPr lang="en-US" dirty="0" err="1" smtClean="0"/>
              <a:t>marriner</a:t>
            </a:r>
            <a:r>
              <a:rPr lang="en-US" dirty="0" smtClean="0"/>
              <a:t>, school within a college advisor</a:t>
            </a:r>
            <a:endParaRPr lang="en-US" dirty="0"/>
          </a:p>
        </p:txBody>
      </p:sp>
    </p:spTree>
    <p:extLst>
      <p:ext uri="{BB962C8B-B14F-4D97-AF65-F5344CB8AC3E}">
        <p14:creationId xmlns:p14="http://schemas.microsoft.com/office/powerpoint/2010/main" val="2376245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949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8" y="1286639"/>
            <a:ext cx="7874000" cy="671701"/>
          </a:xfrm>
        </p:spPr>
        <p:txBody>
          <a:bodyPr/>
          <a:lstStyle/>
          <a:p>
            <a:r>
              <a:rPr lang="en-US" dirty="0" smtClean="0"/>
              <a:t>Some of the issues experienced by students</a:t>
            </a:r>
            <a:endParaRPr lang="en-US" dirty="0"/>
          </a:p>
        </p:txBody>
      </p:sp>
      <p:sp>
        <p:nvSpPr>
          <p:cNvPr id="3" name="Text Placeholder 2"/>
          <p:cNvSpPr>
            <a:spLocks noGrp="1"/>
          </p:cNvSpPr>
          <p:nvPr>
            <p:ph type="body" sz="quarter" idx="10"/>
          </p:nvPr>
        </p:nvSpPr>
        <p:spPr/>
        <p:txBody>
          <a:bodyPr/>
          <a:lstStyle/>
          <a:p>
            <a:r>
              <a:rPr lang="en-US" sz="1800" dirty="0"/>
              <a:t>Some of the issues that we are seeing are</a:t>
            </a:r>
            <a:r>
              <a:rPr lang="en-US" sz="1800" dirty="0" smtClean="0"/>
              <a:t>:</a:t>
            </a:r>
            <a:endParaRPr lang="en-US" sz="1800" dirty="0"/>
          </a:p>
          <a:p>
            <a:pPr marL="285750" indent="-285750">
              <a:buFont typeface="Arial" panose="020B0604020202020204" pitchFamily="34" charset="0"/>
              <a:buChar char="•"/>
            </a:pPr>
            <a:r>
              <a:rPr lang="en-US" sz="1800" dirty="0"/>
              <a:t>Anxiety</a:t>
            </a:r>
          </a:p>
          <a:p>
            <a:pPr marL="285750" indent="-285750">
              <a:buFont typeface="Arial" panose="020B0604020202020204" pitchFamily="34" charset="0"/>
              <a:buChar char="•"/>
            </a:pPr>
            <a:r>
              <a:rPr lang="en-US" sz="1800" dirty="0"/>
              <a:t>Depression</a:t>
            </a:r>
          </a:p>
          <a:p>
            <a:pPr marL="285750" indent="-285750">
              <a:buFont typeface="Arial" panose="020B0604020202020204" pitchFamily="34" charset="0"/>
              <a:buChar char="•"/>
            </a:pPr>
            <a:r>
              <a:rPr lang="en-US" sz="1800" dirty="0"/>
              <a:t>Issues with emotional regulation</a:t>
            </a:r>
          </a:p>
          <a:p>
            <a:pPr marL="285750" indent="-285750">
              <a:buFont typeface="Arial" panose="020B0604020202020204" pitchFamily="34" charset="0"/>
              <a:buChar char="•"/>
            </a:pPr>
            <a:r>
              <a:rPr lang="en-US" sz="1800" dirty="0"/>
              <a:t>Poverty</a:t>
            </a:r>
          </a:p>
          <a:p>
            <a:pPr marL="285750" indent="-285750">
              <a:buFont typeface="Arial" panose="020B0604020202020204" pitchFamily="34" charset="0"/>
              <a:buChar char="•"/>
            </a:pPr>
            <a:r>
              <a:rPr lang="en-US" sz="1800" dirty="0"/>
              <a:t>Homelessness</a:t>
            </a:r>
          </a:p>
          <a:p>
            <a:pPr marL="285750" indent="-285750">
              <a:buFont typeface="Arial" panose="020B0604020202020204" pitchFamily="34" charset="0"/>
              <a:buChar char="•"/>
            </a:pPr>
            <a:r>
              <a:rPr lang="en-US" sz="1800" dirty="0"/>
              <a:t>Unstable family life</a:t>
            </a:r>
          </a:p>
          <a:p>
            <a:pPr marL="285750" indent="-285750">
              <a:buFont typeface="Arial" panose="020B0604020202020204" pitchFamily="34" charset="0"/>
              <a:buChar char="•"/>
            </a:pPr>
            <a:r>
              <a:rPr lang="en-US" sz="1800" dirty="0"/>
              <a:t>Addictions</a:t>
            </a:r>
          </a:p>
          <a:p>
            <a:pPr marL="285750" indent="-285750">
              <a:buFont typeface="Arial" panose="020B0604020202020204" pitchFamily="34" charset="0"/>
              <a:buChar char="•"/>
            </a:pPr>
            <a:r>
              <a:rPr lang="en-US" sz="1800" dirty="0"/>
              <a:t>Impulse control issues/poor decision making</a:t>
            </a:r>
          </a:p>
          <a:p>
            <a:pPr marL="285750" indent="-285750">
              <a:buFont typeface="Arial" panose="020B0604020202020204" pitchFamily="34" charset="0"/>
              <a:buChar char="•"/>
            </a:pPr>
            <a:r>
              <a:rPr lang="en-US" sz="1800" dirty="0"/>
              <a:t>Unsure of future career</a:t>
            </a:r>
          </a:p>
          <a:p>
            <a:pPr marL="285750" indent="-285750">
              <a:buFont typeface="Arial" panose="020B0604020202020204" pitchFamily="34" charset="0"/>
              <a:buChar char="•"/>
            </a:pPr>
            <a:r>
              <a:rPr lang="en-US" sz="1800" dirty="0"/>
              <a:t>Self Sabotage</a:t>
            </a:r>
          </a:p>
          <a:p>
            <a:endParaRPr lang="en-US" dirty="0"/>
          </a:p>
        </p:txBody>
      </p:sp>
    </p:spTree>
    <p:extLst>
      <p:ext uri="{BB962C8B-B14F-4D97-AF65-F5344CB8AC3E}">
        <p14:creationId xmlns:p14="http://schemas.microsoft.com/office/powerpoint/2010/main" val="2654533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a:t>
            </a:r>
            <a:endParaRPr lang="en-US" dirty="0"/>
          </a:p>
        </p:txBody>
      </p:sp>
      <p:sp>
        <p:nvSpPr>
          <p:cNvPr id="8" name="Content Placeholder 7"/>
          <p:cNvSpPr>
            <a:spLocks noGrp="1"/>
          </p:cNvSpPr>
          <p:nvPr>
            <p:ph sz="half" idx="1"/>
          </p:nvPr>
        </p:nvSpPr>
        <p:spPr/>
        <p:txBody>
          <a:bodyPr>
            <a:normAutofit/>
          </a:bodyPr>
          <a:lstStyle/>
          <a:p>
            <a:endParaRPr lang="en-US"/>
          </a:p>
        </p:txBody>
      </p:sp>
      <p:sp>
        <p:nvSpPr>
          <p:cNvPr id="9" name="Content Placeholder 8"/>
          <p:cNvSpPr>
            <a:spLocks noGrp="1"/>
          </p:cNvSpPr>
          <p:nvPr>
            <p:ph sz="half" idx="2"/>
          </p:nvPr>
        </p:nvSpPr>
        <p:spPr/>
        <p:txBody>
          <a:bodyPr>
            <a:normAutofit/>
          </a:bodyPr>
          <a:lstStyle/>
          <a:p>
            <a:r>
              <a:rPr lang="en-US" dirty="0" smtClean="0"/>
              <a:t>“</a:t>
            </a:r>
            <a:r>
              <a:rPr lang="en-US" dirty="0"/>
              <a:t>I feared that I wasn’t smart enough for college and the thought of college vanished,” he admits. “Now that I’m going to college it has made me feel more confident about my work, intelligence and </a:t>
            </a:r>
            <a:r>
              <a:rPr lang="en-US" dirty="0" smtClean="0"/>
              <a:t>future…..it </a:t>
            </a:r>
            <a:r>
              <a:rPr lang="en-US" dirty="0"/>
              <a:t>pushed me toward a path and has made me start thinking about my academic future after high school.”</a:t>
            </a:r>
          </a:p>
          <a:p>
            <a:endParaRPr lang="en-US" dirty="0"/>
          </a:p>
        </p:txBody>
      </p:sp>
      <p:sp>
        <p:nvSpPr>
          <p:cNvPr id="6" name="TextBox 5"/>
          <p:cNvSpPr txBox="1"/>
          <p:nvPr/>
        </p:nvSpPr>
        <p:spPr>
          <a:xfrm>
            <a:off x="4663440" y="1845736"/>
            <a:ext cx="3505200" cy="369332"/>
          </a:xfrm>
          <a:prstGeom prst="rect">
            <a:avLst/>
          </a:prstGeom>
          <a:noFill/>
        </p:spPr>
        <p:txBody>
          <a:bodyPr wrap="square" rtlCol="0">
            <a:spAutoFit/>
          </a:bodyPr>
          <a:lstStyle/>
          <a:p>
            <a:endParaRPr lang="en-US" dirty="0"/>
          </a:p>
        </p:txBody>
      </p:sp>
      <p:pic>
        <p:nvPicPr>
          <p:cNvPr id="7" name="Picture 6" descr="Image"/>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22960" y="1866689"/>
            <a:ext cx="3181350" cy="3981450"/>
          </a:xfrm>
          <a:prstGeom prst="rect">
            <a:avLst/>
          </a:prstGeom>
          <a:noFill/>
          <a:ln>
            <a:noFill/>
          </a:ln>
        </p:spPr>
      </p:pic>
    </p:spTree>
    <p:extLst>
      <p:ext uri="{BB962C8B-B14F-4D97-AF65-F5344CB8AC3E}">
        <p14:creationId xmlns:p14="http://schemas.microsoft.com/office/powerpoint/2010/main" val="2716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can help</a:t>
            </a:r>
            <a:endParaRPr lang="en-US" dirty="0"/>
          </a:p>
        </p:txBody>
      </p:sp>
      <p:sp>
        <p:nvSpPr>
          <p:cNvPr id="3" name="Text Placeholder 2"/>
          <p:cNvSpPr>
            <a:spLocks noGrp="1"/>
          </p:cNvSpPr>
          <p:nvPr>
            <p:ph type="body" sz="quarter" idx="10"/>
          </p:nvPr>
        </p:nvSpPr>
        <p:spPr/>
        <p:txBody>
          <a:bodyPr/>
          <a:lstStyle/>
          <a:p>
            <a:r>
              <a:rPr lang="en-US" dirty="0" smtClean="0"/>
              <a:t>Refer them…</a:t>
            </a:r>
          </a:p>
          <a:p>
            <a:r>
              <a:rPr lang="en-US" dirty="0" smtClean="0"/>
              <a:t>Internal resources</a:t>
            </a:r>
          </a:p>
          <a:p>
            <a:r>
              <a:rPr lang="en-US" dirty="0"/>
              <a:t>	</a:t>
            </a:r>
            <a:r>
              <a:rPr lang="en-US" dirty="0" smtClean="0"/>
              <a:t>			SharePoint</a:t>
            </a:r>
          </a:p>
          <a:p>
            <a:r>
              <a:rPr lang="en-US" dirty="0" smtClean="0"/>
              <a:t>External resources</a:t>
            </a:r>
          </a:p>
          <a:p>
            <a:endParaRPr lang="en-US" dirty="0"/>
          </a:p>
        </p:txBody>
      </p:sp>
      <p:cxnSp>
        <p:nvCxnSpPr>
          <p:cNvPr id="6" name="Straight Arrow Connector 5"/>
          <p:cNvCxnSpPr/>
          <p:nvPr/>
        </p:nvCxnSpPr>
        <p:spPr>
          <a:xfrm flipH="1" flipV="1">
            <a:off x="3286664" y="2777706"/>
            <a:ext cx="992039" cy="388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355675" y="3355675"/>
            <a:ext cx="923027" cy="388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324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resources</a:t>
            </a:r>
            <a:endParaRPr lang="en-US" dirty="0"/>
          </a:p>
        </p:txBody>
      </p:sp>
      <p:sp>
        <p:nvSpPr>
          <p:cNvPr id="3" name="Text Placeholder 2"/>
          <p:cNvSpPr>
            <a:spLocks noGrp="1"/>
          </p:cNvSpPr>
          <p:nvPr>
            <p:ph type="body" sz="quarter" idx="10"/>
          </p:nvPr>
        </p:nvSpPr>
        <p:spPr>
          <a:xfrm>
            <a:off x="655638" y="1958340"/>
            <a:ext cx="8488362" cy="3746480"/>
          </a:xfrm>
        </p:spPr>
        <p:txBody>
          <a:bodyPr/>
          <a:lstStyle/>
          <a:p>
            <a:r>
              <a:rPr lang="en-US" sz="1800" dirty="0"/>
              <a:t>Accessibility Services </a:t>
            </a:r>
            <a:r>
              <a:rPr lang="en-US" sz="1800" dirty="0" smtClean="0"/>
              <a:t>-	Assists </a:t>
            </a:r>
            <a:r>
              <a:rPr lang="en-US" sz="1800" dirty="0"/>
              <a:t>students with their IEP</a:t>
            </a:r>
          </a:p>
          <a:p>
            <a:r>
              <a:rPr lang="en-US" sz="1800" dirty="0"/>
              <a:t>		 </a:t>
            </a:r>
            <a:r>
              <a:rPr lang="en-US" sz="1800" dirty="0" smtClean="0"/>
              <a:t>   	Provide </a:t>
            </a:r>
            <a:r>
              <a:rPr lang="en-US" sz="1800" dirty="0"/>
              <a:t>appropriate accommodations and services</a:t>
            </a:r>
          </a:p>
          <a:p>
            <a:r>
              <a:rPr lang="en-US" sz="1800" dirty="0"/>
              <a:t>		</a:t>
            </a:r>
            <a:r>
              <a:rPr lang="en-US" sz="1800" dirty="0" smtClean="0"/>
              <a:t>   </a:t>
            </a:r>
            <a:r>
              <a:rPr lang="en-US" sz="1800" dirty="0"/>
              <a:t>	</a:t>
            </a:r>
            <a:r>
              <a:rPr lang="en-US" sz="1800" dirty="0" smtClean="0"/>
              <a:t>Adaptive </a:t>
            </a:r>
            <a:r>
              <a:rPr lang="en-US" sz="1800" dirty="0"/>
              <a:t>technology </a:t>
            </a:r>
          </a:p>
          <a:p>
            <a:r>
              <a:rPr lang="en-US" sz="1800" dirty="0"/>
              <a:t>		</a:t>
            </a:r>
            <a:r>
              <a:rPr lang="en-US" sz="1800" dirty="0" smtClean="0"/>
              <a:t>    	Benefit </a:t>
            </a:r>
            <a:r>
              <a:rPr lang="en-US" sz="1800" dirty="0"/>
              <a:t>for those going on to college (1 less step</a:t>
            </a:r>
            <a:r>
              <a:rPr lang="en-US" sz="1800" dirty="0" smtClean="0"/>
              <a:t>)</a:t>
            </a:r>
          </a:p>
          <a:p>
            <a:r>
              <a:rPr lang="en-US" sz="1800" dirty="0"/>
              <a:t>Counselling Services </a:t>
            </a:r>
            <a:r>
              <a:rPr lang="en-US" sz="1800" dirty="0" smtClean="0"/>
              <a:t>- 	Appt. </a:t>
            </a:r>
            <a:r>
              <a:rPr lang="en-US" sz="1800" dirty="0"/>
              <a:t>and Walk-in’s (available at some campuses)</a:t>
            </a:r>
          </a:p>
          <a:p>
            <a:r>
              <a:rPr lang="en-US" sz="1800" dirty="0"/>
              <a:t>		</a:t>
            </a:r>
            <a:r>
              <a:rPr lang="en-US" sz="1800" dirty="0" smtClean="0"/>
              <a:t>    	Skype </a:t>
            </a:r>
            <a:r>
              <a:rPr lang="en-US" sz="1800" dirty="0"/>
              <a:t>appointments (available at other campuses)</a:t>
            </a:r>
          </a:p>
          <a:p>
            <a:r>
              <a:rPr lang="en-US" sz="1800" dirty="0"/>
              <a:t>		</a:t>
            </a:r>
            <a:r>
              <a:rPr lang="en-US" sz="1800" dirty="0" smtClean="0"/>
              <a:t>    	Harm </a:t>
            </a:r>
            <a:r>
              <a:rPr lang="en-US" sz="1800" dirty="0"/>
              <a:t>Reduction </a:t>
            </a:r>
            <a:r>
              <a:rPr lang="en-US" sz="1800" dirty="0" smtClean="0"/>
              <a:t>approach</a:t>
            </a:r>
          </a:p>
          <a:p>
            <a:r>
              <a:rPr lang="en-US" sz="1800" dirty="0"/>
              <a:t>Indigenous </a:t>
            </a:r>
            <a:r>
              <a:rPr lang="en-US" sz="1800" dirty="0" smtClean="0"/>
              <a:t>Resources -	</a:t>
            </a:r>
            <a:r>
              <a:rPr lang="en-US" sz="1800" dirty="0"/>
              <a:t>Provides culturally supportive and comfortable environment.  </a:t>
            </a:r>
          </a:p>
          <a:p>
            <a:r>
              <a:rPr lang="en-US" sz="1800" dirty="0"/>
              <a:t>			</a:t>
            </a:r>
            <a:r>
              <a:rPr lang="en-US" sz="1800" dirty="0" smtClean="0"/>
              <a:t>Visiting </a:t>
            </a:r>
            <a:r>
              <a:rPr lang="en-US" sz="1800" dirty="0"/>
              <a:t>Elder and </a:t>
            </a:r>
            <a:r>
              <a:rPr lang="en-US" sz="1800" dirty="0" err="1"/>
              <a:t>Niwijagan</a:t>
            </a:r>
            <a:r>
              <a:rPr lang="en-US" sz="1800" dirty="0"/>
              <a:t> peer mentor programs, </a:t>
            </a:r>
          </a:p>
          <a:p>
            <a:r>
              <a:rPr lang="en-US" sz="1800" dirty="0"/>
              <a:t>			</a:t>
            </a:r>
            <a:r>
              <a:rPr lang="en-US" sz="1800" dirty="0" err="1" smtClean="0"/>
              <a:t>Getsijig</a:t>
            </a:r>
            <a:r>
              <a:rPr lang="en-US" sz="1800" dirty="0" smtClean="0"/>
              <a:t> </a:t>
            </a:r>
            <a:r>
              <a:rPr lang="en-US" sz="1800" dirty="0"/>
              <a:t>(Indigenous education counsellor)</a:t>
            </a:r>
          </a:p>
          <a:p>
            <a:r>
              <a:rPr lang="en-US" sz="1800" dirty="0"/>
              <a:t>			</a:t>
            </a:r>
            <a:r>
              <a:rPr lang="en-US" sz="1800" dirty="0" smtClean="0"/>
              <a:t>Indigenous </a:t>
            </a:r>
            <a:r>
              <a:rPr lang="en-US" sz="1800" dirty="0"/>
              <a:t>student advisors.</a:t>
            </a:r>
          </a:p>
          <a:p>
            <a:endParaRPr lang="en-US" sz="1800" dirty="0"/>
          </a:p>
          <a:p>
            <a:endParaRPr lang="en-US" sz="1800" dirty="0"/>
          </a:p>
          <a:p>
            <a:endParaRPr lang="en-US" sz="1800" dirty="0"/>
          </a:p>
        </p:txBody>
      </p:sp>
    </p:spTree>
    <p:extLst>
      <p:ext uri="{BB962C8B-B14F-4D97-AF65-F5344CB8AC3E}">
        <p14:creationId xmlns:p14="http://schemas.microsoft.com/office/powerpoint/2010/main" val="1602680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a:t>
            </a:r>
            <a:endParaRPr lang="en-US" dirty="0"/>
          </a:p>
        </p:txBody>
      </p:sp>
      <p:sp>
        <p:nvSpPr>
          <p:cNvPr id="3" name="Text Placeholder 2"/>
          <p:cNvSpPr>
            <a:spLocks noGrp="1"/>
          </p:cNvSpPr>
          <p:nvPr>
            <p:ph type="body" sz="quarter" idx="10"/>
          </p:nvPr>
        </p:nvSpPr>
        <p:spPr/>
        <p:txBody>
          <a:bodyPr/>
          <a:lstStyle/>
          <a:p>
            <a:r>
              <a:rPr lang="en-US" sz="2000" dirty="0" smtClean="0"/>
              <a:t>Great resource for </a:t>
            </a:r>
            <a:r>
              <a:rPr lang="en-US" sz="2000" u="sng" dirty="0" smtClean="0"/>
              <a:t>students</a:t>
            </a:r>
            <a:r>
              <a:rPr lang="en-US" sz="2000" dirty="0" smtClean="0"/>
              <a:t> and </a:t>
            </a:r>
            <a:r>
              <a:rPr lang="en-US" sz="2000" u="sng" dirty="0" smtClean="0"/>
              <a:t>faculty</a:t>
            </a:r>
          </a:p>
          <a:p>
            <a:r>
              <a:rPr lang="en-US" sz="2000" dirty="0" smtClean="0"/>
              <a:t>Anonymous (they can access it 24/7 privately)</a:t>
            </a:r>
          </a:p>
          <a:p>
            <a:r>
              <a:rPr lang="en-US" sz="2000" dirty="0" smtClean="0"/>
              <a:t>Promotes student coping</a:t>
            </a:r>
          </a:p>
          <a:p>
            <a:r>
              <a:rPr lang="en-US" sz="2000" dirty="0" smtClean="0"/>
              <a:t>Promotes student resilience</a:t>
            </a:r>
          </a:p>
          <a:p>
            <a:r>
              <a:rPr lang="en-US" sz="2000" dirty="0" smtClean="0"/>
              <a:t>Provides students with a sense of autonomy</a:t>
            </a:r>
          </a:p>
          <a:p>
            <a:r>
              <a:rPr lang="en-US" sz="2000" dirty="0" smtClean="0"/>
              <a:t>Referrals for agencies (housing, food, Ontario Works etc.)</a:t>
            </a:r>
          </a:p>
          <a:p>
            <a:r>
              <a:rPr lang="en-US" sz="2000" dirty="0" smtClean="0"/>
              <a:t>Faculty are able to guide the students to suitable resources instead of having to look them up themselves</a:t>
            </a:r>
            <a:endParaRPr lang="en-US" sz="2000" dirty="0"/>
          </a:p>
        </p:txBody>
      </p:sp>
    </p:spTree>
    <p:extLst>
      <p:ext uri="{BB962C8B-B14F-4D97-AF65-F5344CB8AC3E}">
        <p14:creationId xmlns:p14="http://schemas.microsoft.com/office/powerpoint/2010/main" val="3615156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What is my role?</a:t>
            </a:r>
            <a:endParaRPr lang="en-US" dirty="0"/>
          </a:p>
        </p:txBody>
      </p:sp>
      <p:sp>
        <p:nvSpPr>
          <p:cNvPr id="2" name="Content Placeholder 1"/>
          <p:cNvSpPr>
            <a:spLocks noGrp="1"/>
          </p:cNvSpPr>
          <p:nvPr>
            <p:ph sz="half" idx="1"/>
          </p:nvPr>
        </p:nvSpPr>
        <p:spPr/>
        <p:txBody>
          <a:bodyPr>
            <a:normAutofit/>
          </a:bodyPr>
          <a:lstStyle/>
          <a:p>
            <a:r>
              <a:rPr lang="en-US" dirty="0" smtClean="0"/>
              <a:t>College Faculty</a:t>
            </a:r>
          </a:p>
          <a:p>
            <a:pPr lvl="1"/>
            <a:r>
              <a:rPr lang="en-US" dirty="0" smtClean="0"/>
              <a:t>Deliver course as per college policy</a:t>
            </a:r>
          </a:p>
          <a:p>
            <a:pPr lvl="1"/>
            <a:r>
              <a:rPr lang="en-US" dirty="0" smtClean="0"/>
              <a:t>Liaise with Dual Credit Teachers</a:t>
            </a:r>
          </a:p>
          <a:p>
            <a:pPr lvl="1"/>
            <a:r>
              <a:rPr lang="en-US" dirty="0" smtClean="0"/>
              <a:t>Use Blackboard</a:t>
            </a:r>
          </a:p>
          <a:p>
            <a:pPr lvl="1"/>
            <a:r>
              <a:rPr lang="en-US" dirty="0" smtClean="0"/>
              <a:t>Enter final marks in Banner</a:t>
            </a:r>
          </a:p>
        </p:txBody>
      </p:sp>
      <p:sp>
        <p:nvSpPr>
          <p:cNvPr id="4" name="Content Placeholder 3"/>
          <p:cNvSpPr>
            <a:spLocks noGrp="1"/>
          </p:cNvSpPr>
          <p:nvPr>
            <p:ph sz="half" idx="2"/>
          </p:nvPr>
        </p:nvSpPr>
        <p:spPr/>
        <p:txBody>
          <a:bodyPr>
            <a:normAutofit/>
          </a:bodyPr>
          <a:lstStyle/>
          <a:p>
            <a:r>
              <a:rPr lang="en-US" dirty="0" smtClean="0"/>
              <a:t>Secondary Dual Credit Teachers</a:t>
            </a:r>
          </a:p>
          <a:p>
            <a:pPr lvl="1"/>
            <a:r>
              <a:rPr lang="en-US" dirty="0" smtClean="0"/>
              <a:t>Support dual credit students</a:t>
            </a:r>
          </a:p>
          <a:p>
            <a:pPr lvl="1"/>
            <a:r>
              <a:rPr lang="en-US" dirty="0" smtClean="0"/>
              <a:t>Act as point person for transportation</a:t>
            </a:r>
          </a:p>
          <a:p>
            <a:pPr lvl="1"/>
            <a:r>
              <a:rPr lang="en-US" dirty="0" smtClean="0"/>
              <a:t>Find a success story to share</a:t>
            </a:r>
          </a:p>
          <a:p>
            <a:pPr lvl="1"/>
            <a:r>
              <a:rPr lang="en-US" dirty="0" smtClean="0"/>
              <a:t>Complete reporting forms</a:t>
            </a:r>
          </a:p>
          <a:p>
            <a:pPr lvl="2"/>
            <a:r>
              <a:rPr lang="en-US" dirty="0" smtClean="0"/>
              <a:t>Student Data</a:t>
            </a:r>
          </a:p>
          <a:p>
            <a:pPr lvl="2"/>
            <a:r>
              <a:rPr lang="en-US" dirty="0" smtClean="0"/>
              <a:t>FOI</a:t>
            </a:r>
          </a:p>
          <a:p>
            <a:pPr lvl="2"/>
            <a:r>
              <a:rPr lang="en-US" dirty="0" smtClean="0"/>
              <a:t>Dual credit exit survey</a:t>
            </a:r>
          </a:p>
          <a:p>
            <a:pPr lvl="2"/>
            <a:r>
              <a:rPr lang="en-US" dirty="0" smtClean="0"/>
              <a:t>Secondary report cards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 calcmode="lin" valueType="num">
                                      <p:cBhvr additive="base">
                                        <p:cTn id="3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additive="base">
                                        <p:cTn id="4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 calcmode="lin" valueType="num">
                                      <p:cBhvr additive="base">
                                        <p:cTn id="5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Credit Delivery</a:t>
            </a:r>
            <a:endParaRPr lang="en-US" dirty="0"/>
          </a:p>
        </p:txBody>
      </p:sp>
      <p:sp>
        <p:nvSpPr>
          <p:cNvPr id="3" name="Content Placeholder 2"/>
          <p:cNvSpPr>
            <a:spLocks noGrp="1"/>
          </p:cNvSpPr>
          <p:nvPr>
            <p:ph idx="1"/>
          </p:nvPr>
        </p:nvSpPr>
        <p:spPr/>
        <p:txBody>
          <a:bodyPr/>
          <a:lstStyle/>
          <a:p>
            <a:r>
              <a:rPr lang="en-US" dirty="0" smtClean="0"/>
              <a:t>Daytime</a:t>
            </a:r>
          </a:p>
          <a:p>
            <a:r>
              <a:rPr lang="en-US" dirty="0" smtClean="0"/>
              <a:t>Night Time</a:t>
            </a:r>
          </a:p>
          <a:p>
            <a:r>
              <a:rPr lang="en-US" dirty="0" smtClean="0"/>
              <a:t>School within a College (SWAC) or Flex</a:t>
            </a:r>
          </a:p>
          <a:p>
            <a:endParaRPr lang="en-US" dirty="0"/>
          </a:p>
          <a:p>
            <a:pPr marL="0" indent="0">
              <a:buNone/>
            </a:pPr>
            <a:endParaRPr lang="en-US" dirty="0"/>
          </a:p>
        </p:txBody>
      </p:sp>
    </p:spTree>
    <p:extLst>
      <p:ext uri="{BB962C8B-B14F-4D97-AF65-F5344CB8AC3E}">
        <p14:creationId xmlns:p14="http://schemas.microsoft.com/office/powerpoint/2010/main" val="1030545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FOLLOW US ON INSTAGRAM</a:t>
            </a:r>
            <a:endParaRPr lang="en-US" dirty="0"/>
          </a:p>
        </p:txBody>
      </p:sp>
      <p:sp>
        <p:nvSpPr>
          <p:cNvPr id="3" name="Text Placeholder 2"/>
          <p:cNvSpPr>
            <a:spLocks noGrp="1"/>
          </p:cNvSpPr>
          <p:nvPr>
            <p:ph idx="1"/>
          </p:nvPr>
        </p:nvSpPr>
        <p:spPr>
          <a:xfrm>
            <a:off x="3460237" y="731520"/>
            <a:ext cx="5378963" cy="5257800"/>
          </a:xfrm>
        </p:spPr>
        <p:txBody>
          <a:bodyPr/>
          <a:lstStyle/>
          <a:p>
            <a:r>
              <a:rPr lang="en-US" sz="3600" dirty="0" smtClean="0"/>
              <a:t>@</a:t>
            </a:r>
            <a:r>
              <a:rPr lang="en-US" sz="3600" dirty="0" err="1" smtClean="0"/>
              <a:t>schoolcollegepartnerships</a:t>
            </a:r>
            <a:endParaRPr lang="en-US" sz="3600" dirty="0" smtClean="0"/>
          </a:p>
          <a:p>
            <a:r>
              <a:rPr lang="en-US" dirty="0" smtClean="0"/>
              <a:t>TAG US</a:t>
            </a:r>
          </a:p>
          <a:p>
            <a:r>
              <a:rPr lang="en-US" dirty="0" smtClean="0"/>
              <a:t>SEND US PHOTOS</a:t>
            </a:r>
          </a:p>
          <a:p>
            <a:r>
              <a:rPr lang="en-US" cap="all" dirty="0" smtClean="0"/>
              <a:t>we will follow you and repost</a:t>
            </a:r>
            <a:endParaRPr lang="en-US" cap="all" dirty="0"/>
          </a:p>
        </p:txBody>
      </p:sp>
    </p:spTree>
    <p:extLst>
      <p:ext uri="{BB962C8B-B14F-4D97-AF65-F5344CB8AC3E}">
        <p14:creationId xmlns:p14="http://schemas.microsoft.com/office/powerpoint/2010/main" val="26405695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Breakouts</a:t>
            </a:r>
            <a:endParaRPr lang="en-US" dirty="0"/>
          </a:p>
        </p:txBody>
      </p:sp>
      <p:sp>
        <p:nvSpPr>
          <p:cNvPr id="3" name="Text Placeholder 2"/>
          <p:cNvSpPr>
            <a:spLocks noGrp="1"/>
          </p:cNvSpPr>
          <p:nvPr>
            <p:ph sz="half" idx="1"/>
          </p:nvPr>
        </p:nvSpPr>
        <p:spPr/>
        <p:txBody>
          <a:bodyPr/>
          <a:lstStyle/>
          <a:p>
            <a:r>
              <a:rPr lang="en-US" dirty="0" smtClean="0"/>
              <a:t>Dual credit Support teachers –M132</a:t>
            </a:r>
          </a:p>
          <a:p>
            <a:r>
              <a:rPr lang="en-US" dirty="0" smtClean="0"/>
              <a:t>Transportation-Carolyn Cameron</a:t>
            </a:r>
          </a:p>
          <a:p>
            <a:r>
              <a:rPr lang="en-US" dirty="0" smtClean="0"/>
              <a:t>Forms and deadlines-Dana Ramsay</a:t>
            </a:r>
            <a:endParaRPr lang="en-US" dirty="0"/>
          </a:p>
        </p:txBody>
      </p:sp>
      <p:sp>
        <p:nvSpPr>
          <p:cNvPr id="4" name="Content Placeholder 3"/>
          <p:cNvSpPr>
            <a:spLocks noGrp="1"/>
          </p:cNvSpPr>
          <p:nvPr>
            <p:ph sz="half" idx="2"/>
          </p:nvPr>
        </p:nvSpPr>
        <p:spPr/>
        <p:txBody>
          <a:bodyPr/>
          <a:lstStyle/>
          <a:p>
            <a:r>
              <a:rPr lang="en-US" dirty="0" smtClean="0"/>
              <a:t>Dual Credit Faculty-stay here</a:t>
            </a:r>
            <a:endParaRPr lang="en-US" dirty="0"/>
          </a:p>
        </p:txBody>
      </p:sp>
    </p:spTree>
    <p:extLst>
      <p:ext uri="{BB962C8B-B14F-4D97-AF65-F5344CB8AC3E}">
        <p14:creationId xmlns:p14="http://schemas.microsoft.com/office/powerpoint/2010/main" val="4246695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a:t>
            </a:r>
            <a:endParaRPr lang="en-US" dirty="0"/>
          </a:p>
        </p:txBody>
      </p:sp>
      <p:sp>
        <p:nvSpPr>
          <p:cNvPr id="3" name="Text Placeholder 2"/>
          <p:cNvSpPr>
            <a:spLocks noGrp="1"/>
          </p:cNvSpPr>
          <p:nvPr>
            <p:ph type="body" idx="1"/>
          </p:nvPr>
        </p:nvSpPr>
        <p:spPr/>
        <p:txBody>
          <a:bodyPr/>
          <a:lstStyle/>
          <a:p>
            <a:r>
              <a:rPr lang="en-US" dirty="0" smtClean="0"/>
              <a:t>Dual credit Faculty</a:t>
            </a:r>
            <a:endParaRPr lang="en-US" dirty="0"/>
          </a:p>
        </p:txBody>
      </p:sp>
    </p:spTree>
    <p:extLst>
      <p:ext uri="{BB962C8B-B14F-4D97-AF65-F5344CB8AC3E}">
        <p14:creationId xmlns:p14="http://schemas.microsoft.com/office/powerpoint/2010/main" val="2687753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faculty resources</a:t>
            </a:r>
            <a:endParaRPr lang="en-US" dirty="0"/>
          </a:p>
        </p:txBody>
      </p:sp>
      <p:sp>
        <p:nvSpPr>
          <p:cNvPr id="3" name="Content Placeholder 2"/>
          <p:cNvSpPr>
            <a:spLocks noGrp="1"/>
          </p:cNvSpPr>
          <p:nvPr>
            <p:ph idx="1"/>
          </p:nvPr>
        </p:nvSpPr>
        <p:spPr/>
        <p:txBody>
          <a:bodyPr/>
          <a:lstStyle/>
          <a:p>
            <a:r>
              <a:rPr lang="en-US" dirty="0" smtClean="0">
                <a:hlinkClick r:id="rId2"/>
              </a:rPr>
              <a:t>www.centrallakes.ca</a:t>
            </a:r>
            <a:endParaRPr lang="en-US" dirty="0" smtClean="0"/>
          </a:p>
          <a:p>
            <a:r>
              <a:rPr lang="en-US" dirty="0" smtClean="0"/>
              <a:t>One Card		Printing</a:t>
            </a:r>
          </a:p>
          <a:p>
            <a:r>
              <a:rPr lang="en-US" dirty="0" smtClean="0"/>
              <a:t>Tool Kit			Resources for common problems</a:t>
            </a:r>
          </a:p>
          <a:p>
            <a:r>
              <a:rPr lang="en-US" dirty="0" smtClean="0"/>
              <a:t>Faculty Handbook</a:t>
            </a:r>
          </a:p>
          <a:p>
            <a:r>
              <a:rPr lang="en-US" dirty="0" smtClean="0"/>
              <a:t>Key Information Dates</a:t>
            </a:r>
          </a:p>
          <a:p>
            <a:r>
              <a:rPr lang="en-US" dirty="0" smtClean="0"/>
              <a:t>Filing an expense claim with </a:t>
            </a:r>
            <a:r>
              <a:rPr lang="en-US" dirty="0" err="1" smtClean="0"/>
              <a:t>Coupa</a:t>
            </a:r>
            <a:endParaRPr lang="en-US" dirty="0"/>
          </a:p>
        </p:txBody>
      </p:sp>
    </p:spTree>
    <p:extLst>
      <p:ext uri="{BB962C8B-B14F-4D97-AF65-F5344CB8AC3E}">
        <p14:creationId xmlns:p14="http://schemas.microsoft.com/office/powerpoint/2010/main" val="2243274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sharing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What would you tell someone new to teaching a dual credit?</a:t>
            </a:r>
          </a:p>
          <a:p>
            <a:pPr>
              <a:buFont typeface="Arial" panose="020B0604020202020204" pitchFamily="34" charset="0"/>
              <a:buChar char="•"/>
            </a:pPr>
            <a:r>
              <a:rPr lang="en-US" dirty="0" smtClean="0"/>
              <a:t>What strategies have you used to engage dual credit students?</a:t>
            </a:r>
          </a:p>
          <a:p>
            <a:pPr>
              <a:buFont typeface="Arial" panose="020B0604020202020204" pitchFamily="34" charset="0"/>
              <a:buChar char="•"/>
            </a:pPr>
            <a:r>
              <a:rPr lang="en-US" dirty="0" smtClean="0"/>
              <a:t>What is your best tip to pass on?</a:t>
            </a:r>
          </a:p>
        </p:txBody>
      </p:sp>
    </p:spTree>
    <p:extLst>
      <p:ext uri="{BB962C8B-B14F-4D97-AF65-F5344CB8AC3E}">
        <p14:creationId xmlns:p14="http://schemas.microsoft.com/office/powerpoint/2010/main" val="1252499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Kyla</a:t>
            </a:r>
            <a:endParaRPr lang="en-US" dirty="0"/>
          </a:p>
        </p:txBody>
      </p:sp>
      <p:sp>
        <p:nvSpPr>
          <p:cNvPr id="4" name="Content Placeholder 3"/>
          <p:cNvSpPr>
            <a:spLocks noGrp="1"/>
          </p:cNvSpPr>
          <p:nvPr>
            <p:ph sz="half" idx="2"/>
          </p:nvPr>
        </p:nvSpPr>
        <p:spPr/>
        <p:txBody>
          <a:bodyPr/>
          <a:lstStyle/>
          <a:p>
            <a:r>
              <a:rPr lang="en-US" dirty="0"/>
              <a:t>“At regular high school I </a:t>
            </a:r>
            <a:r>
              <a:rPr lang="en-US" dirty="0" smtClean="0"/>
              <a:t>didn’t put </a:t>
            </a:r>
            <a:r>
              <a:rPr lang="en-US" dirty="0"/>
              <a:t>much effort in getting the credits I </a:t>
            </a:r>
            <a:r>
              <a:rPr lang="en-US" dirty="0" smtClean="0"/>
              <a:t>needed. I </a:t>
            </a:r>
            <a:r>
              <a:rPr lang="en-US" dirty="0"/>
              <a:t>just skipped class and didn’t really get along with others at my school.  SWAC has completely changed my way of thinking about school and life in general.  I really like how everyone is very friendly and </a:t>
            </a:r>
            <a:r>
              <a:rPr lang="en-US" dirty="0" err="1" smtClean="0"/>
              <a:t>non-judgemental</a:t>
            </a:r>
            <a:r>
              <a:rPr lang="en-US" dirty="0" smtClean="0"/>
              <a:t>… without </a:t>
            </a:r>
            <a:r>
              <a:rPr lang="en-US" dirty="0"/>
              <a:t>the help of Rosa and the SWAC program I don’t think I would be graduating on </a:t>
            </a:r>
            <a:r>
              <a:rPr lang="en-US" dirty="0" smtClean="0"/>
              <a:t>time.” </a:t>
            </a:r>
            <a:endParaRPr lang="en-US" dirty="0"/>
          </a:p>
        </p:txBody>
      </p:sp>
      <p:pic>
        <p:nvPicPr>
          <p:cNvPr id="5" name="Content Placeholder 4" descr="cid:16a6e6b1bb88e946c5b1"/>
          <p:cNvPicPr>
            <a:picLocks noGrp="1"/>
          </p:cNvPicPr>
          <p:nvPr>
            <p:ph sz="half" idx="1"/>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165622" y="1846263"/>
            <a:ext cx="3017043" cy="4022725"/>
          </a:xfrm>
          <a:prstGeom prst="rect">
            <a:avLst/>
          </a:prstGeom>
          <a:noFill/>
          <a:ln>
            <a:noFill/>
          </a:ln>
        </p:spPr>
      </p:pic>
    </p:spTree>
    <p:extLst>
      <p:ext uri="{BB962C8B-B14F-4D97-AF65-F5344CB8AC3E}">
        <p14:creationId xmlns:p14="http://schemas.microsoft.com/office/powerpoint/2010/main" val="1320132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Some notes:</a:t>
            </a:r>
            <a:endParaRPr lang="en-US" dirty="0"/>
          </a:p>
        </p:txBody>
      </p:sp>
      <p:sp>
        <p:nvSpPr>
          <p:cNvPr id="2" name="Content Placeholder 1"/>
          <p:cNvSpPr>
            <a:spLocks noGrp="1"/>
          </p:cNvSpPr>
          <p:nvPr>
            <p:ph idx="1"/>
          </p:nvPr>
        </p:nvSpPr>
        <p:spPr/>
        <p:txBody>
          <a:bodyPr>
            <a:normAutofit/>
          </a:bodyPr>
          <a:lstStyle/>
          <a:p>
            <a:r>
              <a:rPr lang="en-US" b="1" dirty="0" smtClean="0"/>
              <a:t>Registration</a:t>
            </a:r>
            <a:r>
              <a:rPr lang="en-US" dirty="0" smtClean="0"/>
              <a:t> is not complete</a:t>
            </a:r>
          </a:p>
          <a:p>
            <a:pPr lvl="1"/>
            <a:r>
              <a:rPr lang="en-US" dirty="0" smtClean="0"/>
              <a:t>Many students will come in last minute</a:t>
            </a:r>
          </a:p>
          <a:p>
            <a:pPr lvl="1"/>
            <a:r>
              <a:rPr lang="en-US" dirty="0" smtClean="0"/>
              <a:t>Student numbers are not all available</a:t>
            </a:r>
          </a:p>
          <a:p>
            <a:pPr lvl="1"/>
            <a:r>
              <a:rPr lang="en-US" dirty="0" smtClean="0"/>
              <a:t>We will provide class rosters ASAP</a:t>
            </a:r>
          </a:p>
          <a:p>
            <a:r>
              <a:rPr lang="en-US" b="1" dirty="0" smtClean="0"/>
              <a:t>Withdrawals</a:t>
            </a:r>
            <a:r>
              <a:rPr lang="en-US" dirty="0" smtClean="0"/>
              <a:t> must take place before the start of the third class</a:t>
            </a:r>
          </a:p>
          <a:p>
            <a:r>
              <a:rPr lang="en-US" b="1" dirty="0" smtClean="0"/>
              <a:t>Transportation </a:t>
            </a:r>
            <a:r>
              <a:rPr lang="en-US" dirty="0" smtClean="0"/>
              <a:t>information is forthcoming</a:t>
            </a:r>
          </a:p>
          <a:p>
            <a:r>
              <a:rPr lang="en-US" b="1" dirty="0" smtClean="0"/>
              <a:t>Texts and student supplies </a:t>
            </a:r>
            <a:r>
              <a:rPr lang="en-US" dirty="0" smtClean="0"/>
              <a:t>will be delivered to classrooms in BA; faculty in other locations will receive an email to tell them where to pick up</a:t>
            </a:r>
          </a:p>
          <a:p>
            <a:r>
              <a:rPr lang="en-US" b="1" dirty="0" smtClean="0"/>
              <a:t>Key Dates Documents</a:t>
            </a:r>
            <a:r>
              <a:rPr lang="en-US" dirty="0" smtClean="0"/>
              <a:t>–Available at centrallakes.ca or via email</a:t>
            </a:r>
            <a:endParaRPr lang="en-US" dirty="0"/>
          </a:p>
        </p:txBody>
      </p:sp>
    </p:spTree>
    <p:extLst>
      <p:ext uri="{BB962C8B-B14F-4D97-AF65-F5344CB8AC3E}">
        <p14:creationId xmlns:p14="http://schemas.microsoft.com/office/powerpoint/2010/main" val="3991477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Dinner</a:t>
            </a:r>
            <a:endParaRPr lang="en-US" dirty="0"/>
          </a:p>
        </p:txBody>
      </p:sp>
      <p:sp>
        <p:nvSpPr>
          <p:cNvPr id="3" name="Text Placeholder 2"/>
          <p:cNvSpPr>
            <a:spLocks noGrp="1"/>
          </p:cNvSpPr>
          <p:nvPr>
            <p:ph type="body" idx="1"/>
          </p:nvPr>
        </p:nvSpPr>
        <p:spPr/>
        <p:txBody>
          <a:bodyPr/>
          <a:lstStyle/>
          <a:p>
            <a:r>
              <a:rPr lang="en-US" dirty="0" smtClean="0"/>
              <a:t>Connect with your teaching partner to plan your first day</a:t>
            </a:r>
            <a:endParaRPr lang="en-US" dirty="0"/>
          </a:p>
        </p:txBody>
      </p:sp>
    </p:spTree>
    <p:extLst>
      <p:ext uri="{BB962C8B-B14F-4D97-AF65-F5344CB8AC3E}">
        <p14:creationId xmlns:p14="http://schemas.microsoft.com/office/powerpoint/2010/main" val="1229082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Jess</a:t>
            </a:r>
            <a:endParaRPr lang="en-US" dirty="0"/>
          </a:p>
        </p:txBody>
      </p:sp>
      <p:sp>
        <p:nvSpPr>
          <p:cNvPr id="9" name="Content Placeholder 8"/>
          <p:cNvSpPr>
            <a:spLocks noGrp="1"/>
          </p:cNvSpPr>
          <p:nvPr>
            <p:ph sz="half" idx="2"/>
          </p:nvPr>
        </p:nvSpPr>
        <p:spPr/>
        <p:txBody>
          <a:bodyPr>
            <a:normAutofit/>
          </a:bodyPr>
          <a:lstStyle/>
          <a:p>
            <a:r>
              <a:rPr lang="en-US" dirty="0"/>
              <a:t>“I feel the course has helped me not only identify my “inner teacher”, but believe that I’ll be really good at it someday with more training. I just need to get through high school and then the whole world is a wide-open road in front of me! Thank </a:t>
            </a:r>
            <a:r>
              <a:rPr lang="en-US" dirty="0" smtClean="0"/>
              <a:t>you…for </a:t>
            </a:r>
            <a:r>
              <a:rPr lang="en-US" dirty="0"/>
              <a:t>this opportunity to learn about myself so I can prepare for the start of my future as an Early Childhood Educator with a more settled and confident mindset.”</a:t>
            </a:r>
          </a:p>
          <a:p>
            <a:endParaRPr lang="en-US" dirty="0"/>
          </a:p>
        </p:txBody>
      </p:sp>
      <p:pic>
        <p:nvPicPr>
          <p:cNvPr id="10" name="Content Placeholder 9" descr="cid:0d667d37-aadb-47d5-87c1-3533cf28a6bf@CANPRD01.PROD.OUTLOOK.COM"/>
          <p:cNvPicPr>
            <a:picLocks noGrp="1"/>
          </p:cNvPicPr>
          <p:nvPr>
            <p:ph sz="half" idx="1"/>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240198" y="2342631"/>
            <a:ext cx="2867891" cy="3029989"/>
          </a:xfrm>
          <a:prstGeom prst="rect">
            <a:avLst/>
          </a:prstGeom>
          <a:noFill/>
          <a:ln>
            <a:noFill/>
          </a:ln>
        </p:spPr>
      </p:pic>
    </p:spTree>
    <p:extLst>
      <p:ext uri="{BB962C8B-B14F-4D97-AF65-F5344CB8AC3E}">
        <p14:creationId xmlns:p14="http://schemas.microsoft.com/office/powerpoint/2010/main" val="3400877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Credit Target Audience</a:t>
            </a:r>
            <a:endParaRPr lang="en-US" dirty="0"/>
          </a:p>
        </p:txBody>
      </p:sp>
      <p:sp>
        <p:nvSpPr>
          <p:cNvPr id="3" name="Content Placeholder 2"/>
          <p:cNvSpPr>
            <a:spLocks noGrp="1"/>
          </p:cNvSpPr>
          <p:nvPr>
            <p:ph idx="1"/>
          </p:nvPr>
        </p:nvSpPr>
        <p:spPr/>
        <p:txBody>
          <a:bodyPr>
            <a:normAutofit fontScale="85000" lnSpcReduction="20000"/>
          </a:bodyPr>
          <a:lstStyle/>
          <a:p>
            <a:pPr algn="ctr"/>
            <a:r>
              <a:rPr lang="en-US" b="1" dirty="0">
                <a:solidFill>
                  <a:schemeClr val="bg2">
                    <a:lumMod val="50000"/>
                  </a:schemeClr>
                </a:solidFill>
              </a:rPr>
              <a:t>Disengaged and underachieving </a:t>
            </a:r>
            <a:r>
              <a:rPr lang="en-US" b="1" dirty="0" smtClean="0">
                <a:solidFill>
                  <a:schemeClr val="bg2">
                    <a:lumMod val="50000"/>
                  </a:schemeClr>
                </a:solidFill>
              </a:rPr>
              <a:t>but college capable</a:t>
            </a:r>
          </a:p>
          <a:p>
            <a:pPr algn="ctr"/>
            <a:r>
              <a:rPr lang="en-US" b="1" dirty="0" smtClean="0">
                <a:solidFill>
                  <a:schemeClr val="bg2">
                    <a:lumMod val="50000"/>
                  </a:schemeClr>
                </a:solidFill>
              </a:rPr>
              <a:t>At risk of not graduating</a:t>
            </a:r>
          </a:p>
          <a:p>
            <a:pPr algn="ctr"/>
            <a:r>
              <a:rPr lang="en-US" b="1" dirty="0" smtClean="0">
                <a:solidFill>
                  <a:schemeClr val="bg2">
                    <a:lumMod val="50000"/>
                  </a:schemeClr>
                </a:solidFill>
              </a:rPr>
              <a:t>May have left school</a:t>
            </a:r>
          </a:p>
          <a:p>
            <a:pPr marL="0" indent="0">
              <a:buNone/>
            </a:pPr>
            <a:r>
              <a:rPr lang="en-US" dirty="0"/>
              <a:t/>
            </a:r>
            <a:br>
              <a:rPr lang="en-US" dirty="0"/>
            </a:br>
            <a:r>
              <a:rPr lang="en-US" dirty="0"/>
              <a:t>The student: </a:t>
            </a:r>
          </a:p>
          <a:p>
            <a:pPr>
              <a:buFont typeface="Courier New" panose="02070309020205020404" pitchFamily="49" charset="0"/>
              <a:buChar char="o"/>
            </a:pPr>
            <a:r>
              <a:rPr lang="en-US" dirty="0"/>
              <a:t>has had numerous absences; </a:t>
            </a:r>
          </a:p>
          <a:p>
            <a:pPr>
              <a:buFont typeface="Courier New" panose="02070309020205020404" pitchFamily="49" charset="0"/>
              <a:buChar char="o"/>
            </a:pPr>
            <a:r>
              <a:rPr lang="en-US" dirty="0"/>
              <a:t>has previously dropped out or is at risk of dropping out;</a:t>
            </a:r>
          </a:p>
          <a:p>
            <a:pPr>
              <a:buFont typeface="Courier New" panose="02070309020205020404" pitchFamily="49" charset="0"/>
              <a:buChar char="o"/>
            </a:pPr>
            <a:r>
              <a:rPr lang="en-US" dirty="0"/>
              <a:t> is out of school but is reluctant to return to secondary school for non-academic reasons; </a:t>
            </a:r>
          </a:p>
          <a:p>
            <a:pPr>
              <a:buFont typeface="Courier New" panose="02070309020205020404" pitchFamily="49" charset="0"/>
              <a:buChar char="o"/>
            </a:pPr>
            <a:r>
              <a:rPr lang="en-US" dirty="0"/>
              <a:t>displays a lack of involvement or engagement in school or community activities; </a:t>
            </a:r>
          </a:p>
          <a:p>
            <a:pPr>
              <a:buFont typeface="Courier New" panose="02070309020205020404" pitchFamily="49" charset="0"/>
              <a:buChar char="o"/>
            </a:pPr>
            <a:r>
              <a:rPr lang="en-US" dirty="0"/>
              <a:t>sees little connection between secondary school and his or her preferred future; </a:t>
            </a:r>
          </a:p>
          <a:p>
            <a:pPr>
              <a:buFont typeface="Courier New" panose="02070309020205020404" pitchFamily="49" charset="0"/>
              <a:buChar char="o"/>
            </a:pPr>
            <a:r>
              <a:rPr lang="en-US" dirty="0"/>
              <a:t>lacks confidence in his or her ability to </a:t>
            </a:r>
            <a:r>
              <a:rPr lang="en-US" dirty="0" smtClean="0"/>
              <a:t>succeed</a:t>
            </a:r>
            <a:endParaRPr lang="en-US"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57483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Credit Target Audience</a:t>
            </a:r>
            <a:endParaRPr lang="en-US" dirty="0"/>
          </a:p>
        </p:txBody>
      </p:sp>
      <p:sp>
        <p:nvSpPr>
          <p:cNvPr id="3" name="Content Placeholder 2"/>
          <p:cNvSpPr>
            <a:spLocks noGrp="1"/>
          </p:cNvSpPr>
          <p:nvPr>
            <p:ph idx="1"/>
          </p:nvPr>
        </p:nvSpPr>
        <p:spPr/>
        <p:txBody>
          <a:bodyPr>
            <a:normAutofit/>
          </a:bodyPr>
          <a:lstStyle/>
          <a:p>
            <a:pPr marL="0" indent="0">
              <a:buNone/>
            </a:pPr>
            <a:r>
              <a:rPr lang="en-US" dirty="0"/>
              <a:t/>
            </a:r>
            <a:br>
              <a:rPr lang="en-US" dirty="0"/>
            </a:br>
            <a:r>
              <a:rPr lang="en-US" dirty="0"/>
              <a:t>The student: </a:t>
            </a:r>
          </a:p>
          <a:p>
            <a:pPr lvl="1"/>
            <a:r>
              <a:rPr lang="en-US" dirty="0"/>
              <a:t>has fewer credits than average for his or her grade and is therefore not on track to graduate on time</a:t>
            </a:r>
          </a:p>
          <a:p>
            <a:pPr lvl="1"/>
            <a:r>
              <a:rPr lang="en-US" dirty="0"/>
              <a:t>is older than other students in his or her grade </a:t>
            </a:r>
          </a:p>
          <a:p>
            <a:pPr lvl="1"/>
            <a:r>
              <a:rPr lang="en-US" dirty="0"/>
              <a:t>was making progress earlier, but progress has slowed</a:t>
            </a:r>
          </a:p>
          <a:p>
            <a:pPr lvl="1"/>
            <a:r>
              <a:rPr lang="en-US" dirty="0"/>
              <a:t>is demonstrating a decline in achievement or marks over time</a:t>
            </a:r>
          </a:p>
          <a:p>
            <a:pPr lvl="1"/>
            <a:r>
              <a:rPr lang="en-US" dirty="0"/>
              <a:t>is unsure of his or her pathway beyond secondary school;</a:t>
            </a:r>
          </a:p>
          <a:p>
            <a:pPr lvl="1"/>
            <a:r>
              <a:rPr lang="en-US" dirty="0"/>
              <a:t>is in need of career clarification</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27412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G</a:t>
            </a:r>
            <a:r>
              <a:rPr lang="en-US" dirty="0" smtClean="0"/>
              <a:t>oals of dual credits</a:t>
            </a:r>
            <a:endParaRPr lang="en-US" dirty="0"/>
          </a:p>
        </p:txBody>
      </p:sp>
      <p:sp>
        <p:nvSpPr>
          <p:cNvPr id="4" name="Text Placeholder 3"/>
          <p:cNvSpPr>
            <a:spLocks noGrp="1"/>
          </p:cNvSpPr>
          <p:nvPr>
            <p:ph sz="half" idx="1"/>
          </p:nvPr>
        </p:nvSpPr>
        <p:spPr>
          <a:xfrm>
            <a:off x="822960" y="1845734"/>
            <a:ext cx="3703320" cy="897466"/>
          </a:xfrm>
        </p:spPr>
        <p:txBody>
          <a:bodyPr>
            <a:noAutofit/>
          </a:bodyPr>
          <a:lstStyle/>
          <a:p>
            <a:pPr marL="457200" indent="-457200" algn="l">
              <a:buFont typeface="Wingdings" panose="05000000000000000000" pitchFamily="2" charset="2"/>
              <a:buChar char="§"/>
            </a:pPr>
            <a:r>
              <a:rPr lang="en-US" dirty="0" smtClean="0"/>
              <a:t>Assist students in graduating from secondary school</a:t>
            </a:r>
          </a:p>
          <a:p>
            <a:pPr marL="457200" indent="-457200" algn="l">
              <a:buFont typeface="Wingdings" panose="05000000000000000000" pitchFamily="2" charset="2"/>
              <a:buChar char="§"/>
            </a:pPr>
            <a:endParaRPr lang="en-US" dirty="0"/>
          </a:p>
          <a:p>
            <a:pPr marL="457200" indent="-457200" algn="l">
              <a:buFont typeface="Wingdings" panose="05000000000000000000" pitchFamily="2" charset="2"/>
              <a:buChar char="§"/>
            </a:pPr>
            <a:endParaRPr lang="en-US" dirty="0" smtClean="0"/>
          </a:p>
          <a:p>
            <a:pPr marL="457200" indent="-457200" algn="l">
              <a:buFont typeface="Wingdings" panose="05000000000000000000" pitchFamily="2" charset="2"/>
              <a:buChar char="§"/>
            </a:pPr>
            <a:endParaRPr lang="en-US" dirty="0"/>
          </a:p>
          <a:p>
            <a:pPr marL="457200" indent="-457200" algn="l">
              <a:buFont typeface="Wingdings" panose="05000000000000000000" pitchFamily="2" charset="2"/>
              <a:buChar char="§"/>
            </a:pPr>
            <a:endParaRPr lang="en-US" dirty="0" smtClean="0"/>
          </a:p>
          <a:p>
            <a:pPr marL="457200" indent="-457200">
              <a:buFont typeface="Wingdings" panose="05000000000000000000" pitchFamily="2" charset="2"/>
              <a:buChar char="§"/>
            </a:pPr>
            <a:endParaRPr lang="en-US" dirty="0" smtClean="0"/>
          </a:p>
        </p:txBody>
      </p:sp>
      <p:sp>
        <p:nvSpPr>
          <p:cNvPr id="2" name="Content Placeholder 1"/>
          <p:cNvSpPr>
            <a:spLocks noGrp="1"/>
          </p:cNvSpPr>
          <p:nvPr>
            <p:ph sz="half" idx="2"/>
          </p:nvPr>
        </p:nvSpPr>
        <p:spPr/>
        <p:txBody>
          <a:bodyPr/>
          <a:lstStyle/>
          <a:p>
            <a:pPr>
              <a:buFont typeface="Wingdings" panose="05000000000000000000" pitchFamily="2" charset="2"/>
              <a:buChar char="§"/>
            </a:pPr>
            <a:r>
              <a:rPr lang="en-US" dirty="0"/>
              <a:t>Help students transition to college</a:t>
            </a:r>
          </a:p>
          <a:p>
            <a:endParaRPr lang="en-US" dirty="0"/>
          </a:p>
        </p:txBody>
      </p:sp>
      <p:sp>
        <p:nvSpPr>
          <p:cNvPr id="5" name="TextBox 4"/>
          <p:cNvSpPr txBox="1"/>
          <p:nvPr/>
        </p:nvSpPr>
        <p:spPr>
          <a:xfrm>
            <a:off x="1066800" y="3276600"/>
            <a:ext cx="685800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tx1">
                    <a:lumMod val="65000"/>
                    <a:lumOff val="35000"/>
                  </a:schemeClr>
                </a:solidFill>
                <a:latin typeface="+mn-lt"/>
              </a:rPr>
              <a:t>Central Lakes Regional Planning Team</a:t>
            </a:r>
          </a:p>
          <a:p>
            <a:pPr marL="342900" indent="-342900">
              <a:buFont typeface="Arial" panose="020B0604020202020204" pitchFamily="34" charset="0"/>
              <a:buChar char="•"/>
            </a:pPr>
            <a:r>
              <a:rPr lang="en-US" sz="2000" dirty="0" smtClean="0">
                <a:solidFill>
                  <a:schemeClr val="tx1">
                    <a:lumMod val="65000"/>
                    <a:lumOff val="35000"/>
                  </a:schemeClr>
                </a:solidFill>
                <a:latin typeface="+mn-lt"/>
              </a:rPr>
              <a:t>16 Regional Planning Teams in Ontario</a:t>
            </a:r>
          </a:p>
          <a:p>
            <a:pPr marL="342900" indent="-342900">
              <a:buFont typeface="Arial" panose="020B0604020202020204" pitchFamily="34" charset="0"/>
              <a:buChar char="•"/>
            </a:pPr>
            <a:r>
              <a:rPr lang="en-US" sz="2000" dirty="0" smtClean="0">
                <a:solidFill>
                  <a:schemeClr val="tx1">
                    <a:lumMod val="65000"/>
                    <a:lumOff val="35000"/>
                  </a:schemeClr>
                </a:solidFill>
                <a:latin typeface="+mn-lt"/>
              </a:rPr>
              <a:t>Funded by the School College Work Initiative, connected to the ministries of Education &amp; Training, Colleges and Universities</a:t>
            </a:r>
            <a:endParaRPr lang="en-US" sz="2000" dirty="0">
              <a:solidFill>
                <a:schemeClr val="tx1">
                  <a:lumMod val="65000"/>
                  <a:lumOff val="3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can we support DC students who need accommodations?</a:t>
            </a:r>
            <a:endParaRPr lang="en-US" sz="4000" dirty="0"/>
          </a:p>
        </p:txBody>
      </p:sp>
      <p:sp>
        <p:nvSpPr>
          <p:cNvPr id="3" name="Text Placeholder 2"/>
          <p:cNvSpPr>
            <a:spLocks noGrp="1"/>
          </p:cNvSpPr>
          <p:nvPr>
            <p:ph type="body" idx="1"/>
          </p:nvPr>
        </p:nvSpPr>
        <p:spPr/>
        <p:txBody>
          <a:bodyPr/>
          <a:lstStyle/>
          <a:p>
            <a:r>
              <a:rPr lang="en-US" dirty="0" err="1" smtClean="0"/>
              <a:t>Sara-jane</a:t>
            </a:r>
            <a:r>
              <a:rPr lang="en-US" dirty="0" smtClean="0"/>
              <a:t> </a:t>
            </a:r>
            <a:r>
              <a:rPr lang="en-US" dirty="0" err="1" smtClean="0"/>
              <a:t>neid</a:t>
            </a:r>
            <a:r>
              <a:rPr lang="en-US" dirty="0" smtClean="0"/>
              <a:t>, accessibility advisor, Georgian college</a:t>
            </a:r>
            <a:endParaRPr lang="en-US" dirty="0"/>
          </a:p>
        </p:txBody>
      </p:sp>
    </p:spTree>
    <p:extLst>
      <p:ext uri="{BB962C8B-B14F-4D97-AF65-F5344CB8AC3E}">
        <p14:creationId xmlns:p14="http://schemas.microsoft.com/office/powerpoint/2010/main" val="4228475111"/>
      </p:ext>
    </p:extLst>
  </p:cSld>
  <p:clrMapOvr>
    <a:masterClrMapping/>
  </p:clrMapOvr>
</p:sld>
</file>

<file path=ppt/theme/theme1.xml><?xml version="1.0" encoding="utf-8"?>
<a:theme xmlns:a="http://schemas.openxmlformats.org/drawingml/2006/main" name="Default Design">
  <a:themeElements>
    <a:clrScheme name="Default Design 14">
      <a:dk1>
        <a:srgbClr val="000000"/>
      </a:dk1>
      <a:lt1>
        <a:srgbClr val="FFFFFF"/>
      </a:lt1>
      <a:dk2>
        <a:srgbClr val="FF66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66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FF66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Experience Georgian Template A - 2018">
  <a:themeElements>
    <a:clrScheme name="Georgian Colours 2015">
      <a:dk1>
        <a:srgbClr val="333F48"/>
      </a:dk1>
      <a:lt1>
        <a:srgbClr val="FFFFFF"/>
      </a:lt1>
      <a:dk2>
        <a:srgbClr val="004B87"/>
      </a:dk2>
      <a:lt2>
        <a:srgbClr val="FFFFFF"/>
      </a:lt2>
      <a:accent1>
        <a:srgbClr val="004B87"/>
      </a:accent1>
      <a:accent2>
        <a:srgbClr val="64A70B"/>
      </a:accent2>
      <a:accent3>
        <a:srgbClr val="00778B"/>
      </a:accent3>
      <a:accent4>
        <a:srgbClr val="77C5D5"/>
      </a:accent4>
      <a:accent5>
        <a:srgbClr val="333F48"/>
      </a:accent5>
      <a:accent6>
        <a:srgbClr val="E57200"/>
      </a:accent6>
      <a:hlink>
        <a:srgbClr val="64A70B"/>
      </a:hlink>
      <a:folHlink>
        <a:srgbClr val="1D9BFF"/>
      </a:folHlink>
    </a:clrScheme>
    <a:fontScheme name="Georgian Template Font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orgian_college_PPT_template_2017.potx" id="{E3D6E83C-6CE5-4F9F-AE53-BE36C2A484CA}" vid="{25C3875E-07FE-455E-8343-035FD3F8D09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4824</TotalTime>
  <Words>2886</Words>
  <Application>Microsoft Office PowerPoint</Application>
  <PresentationFormat>On-screen Show (4:3)</PresentationFormat>
  <Paragraphs>397</Paragraphs>
  <Slides>41</Slides>
  <Notes>17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41</vt:i4>
      </vt:variant>
    </vt:vector>
  </HeadingPairs>
  <TitlesOfParts>
    <vt:vector size="52" baseType="lpstr">
      <vt:lpstr>Arial</vt:lpstr>
      <vt:lpstr>Avenir LT Std 65 Medium</vt:lpstr>
      <vt:lpstr>Calibri</vt:lpstr>
      <vt:lpstr>Calibri Light</vt:lpstr>
      <vt:lpstr>Courier New</vt:lpstr>
      <vt:lpstr>Raavi</vt:lpstr>
      <vt:lpstr>Wingdings</vt:lpstr>
      <vt:lpstr>Default Design</vt:lpstr>
      <vt:lpstr>Retrospect</vt:lpstr>
      <vt:lpstr>Experience Georgian Template A - 2018</vt:lpstr>
      <vt:lpstr>Office Theme</vt:lpstr>
      <vt:lpstr>Dual Credit  Instructors Forum</vt:lpstr>
      <vt:lpstr>Our Agenda  </vt:lpstr>
      <vt:lpstr>James</vt:lpstr>
      <vt:lpstr>Kyla</vt:lpstr>
      <vt:lpstr>Jess</vt:lpstr>
      <vt:lpstr>Dual Credit Target Audience</vt:lpstr>
      <vt:lpstr>Dual Credit Target Audience</vt:lpstr>
      <vt:lpstr>Goals of dual credits</vt:lpstr>
      <vt:lpstr>How can we support DC students who need accommodations?</vt:lpstr>
      <vt:lpstr>PowerPoint Presentation</vt:lpstr>
      <vt:lpstr>PowerPoint Presentation</vt:lpstr>
      <vt:lpstr>Who Determines Accommodations?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2017-18 DC Statistics</vt:lpstr>
      <vt:lpstr>2018-19 DC Statistics</vt:lpstr>
      <vt:lpstr>Supporting Dual Credit Student Mental Health –Your role &amp; resources</vt:lpstr>
      <vt:lpstr>PowerPoint Presentation</vt:lpstr>
      <vt:lpstr>Some of the issues experienced by students</vt:lpstr>
      <vt:lpstr>How we can help</vt:lpstr>
      <vt:lpstr>Internal resources</vt:lpstr>
      <vt:lpstr>SharePoint</vt:lpstr>
      <vt:lpstr>What is my role?</vt:lpstr>
      <vt:lpstr>Dual Credit Delivery</vt:lpstr>
      <vt:lpstr> FOLLOW US ON INSTAGRAM</vt:lpstr>
      <vt:lpstr>Breakouts</vt:lpstr>
      <vt:lpstr>Breakout</vt:lpstr>
      <vt:lpstr>Some faculty resources</vt:lpstr>
      <vt:lpstr>Faculty sharing</vt:lpstr>
      <vt:lpstr>Some notes:</vt:lpstr>
      <vt:lpstr> Dinner</vt:lpstr>
    </vt:vector>
  </TitlesOfParts>
  <Company>Georgian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Lakes Regional Planning Team</dc:title>
  <dc:creator>Administrator</dc:creator>
  <cp:lastModifiedBy>Michelle Rao</cp:lastModifiedBy>
  <cp:revision>314</cp:revision>
  <cp:lastPrinted>2019-09-03T15:43:21Z</cp:lastPrinted>
  <dcterms:created xsi:type="dcterms:W3CDTF">2010-09-02T15:40:03Z</dcterms:created>
  <dcterms:modified xsi:type="dcterms:W3CDTF">2019-09-06T18:39:18Z</dcterms:modified>
</cp:coreProperties>
</file>