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6" r:id="rId2"/>
    <p:sldMasterId id="2147483887" r:id="rId3"/>
  </p:sldMasterIdLst>
  <p:notesMasterIdLst>
    <p:notesMasterId r:id="rId27"/>
  </p:notesMasterIdLst>
  <p:sldIdLst>
    <p:sldId id="747" r:id="rId4"/>
    <p:sldId id="737" r:id="rId5"/>
    <p:sldId id="738" r:id="rId6"/>
    <p:sldId id="739" r:id="rId7"/>
    <p:sldId id="740" r:id="rId8"/>
    <p:sldId id="741" r:id="rId9"/>
    <p:sldId id="743" r:id="rId10"/>
    <p:sldId id="742" r:id="rId11"/>
    <p:sldId id="744" r:id="rId12"/>
    <p:sldId id="749" r:id="rId13"/>
    <p:sldId id="748" r:id="rId14"/>
    <p:sldId id="689" r:id="rId15"/>
    <p:sldId id="690" r:id="rId16"/>
    <p:sldId id="691" r:id="rId17"/>
    <p:sldId id="692" r:id="rId18"/>
    <p:sldId id="694" r:id="rId19"/>
    <p:sldId id="693" r:id="rId20"/>
    <p:sldId id="695" r:id="rId21"/>
    <p:sldId id="696" r:id="rId22"/>
    <p:sldId id="697" r:id="rId23"/>
    <p:sldId id="750" r:id="rId24"/>
    <p:sldId id="718" r:id="rId25"/>
    <p:sldId id="69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5F44"/>
    <a:srgbClr val="FFDF66"/>
    <a:srgbClr val="FFDE66"/>
    <a:srgbClr val="32BA90"/>
    <a:srgbClr val="76D6FF"/>
    <a:srgbClr val="00FDFF"/>
    <a:srgbClr val="009BE0"/>
    <a:srgbClr val="00A7B8"/>
    <a:srgbClr val="D6E6DB"/>
    <a:srgbClr val="F68D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5" autoAdjust="0"/>
    <p:restoredTop sz="61091" autoAdjust="0"/>
  </p:normalViewPr>
  <p:slideViewPr>
    <p:cSldViewPr>
      <p:cViewPr varScale="1">
        <p:scale>
          <a:sx n="68" d="100"/>
          <a:sy n="68" d="100"/>
        </p:scale>
        <p:origin x="218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752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D68E1-AFD8-4ABA-866B-3D04D2529B7D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15ADF-71B3-4A8D-BA67-5ECF73FE10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505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15ADF-71B3-4A8D-BA67-5ECF73FE102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626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15ADF-71B3-4A8D-BA67-5ECF73FE102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460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15ADF-71B3-4A8D-BA67-5ECF73FE102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302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65CA8-773C-4672-86C7-BF3D1D8903C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61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65CA8-773C-4672-86C7-BF3D1D8903C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24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65CA8-773C-4672-86C7-BF3D1D8903C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341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65CA8-773C-4672-86C7-BF3D1D8903C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373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65CA8-773C-4672-86C7-BF3D1D8903C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279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65CA8-773C-4672-86C7-BF3D1D8903C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73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65CA8-773C-4672-86C7-BF3D1D8903C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41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65CA8-773C-4672-86C7-BF3D1D8903CC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06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73381F-A17C-49DC-8356-C2BFCD4808F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66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65CA8-773C-4672-86C7-BF3D1D8903CC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53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2C142-FE7E-44A2-BCD9-FA17E1474FE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94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15ADF-71B3-4A8D-BA67-5ECF73FE102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7011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3A441-4788-4991-9842-7BB35AEE536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3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73381F-A17C-49DC-8356-C2BFCD4808F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3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73381F-A17C-49DC-8356-C2BFCD4808F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91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73381F-A17C-49DC-8356-C2BFCD4808F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50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73381F-A17C-49DC-8356-C2BFCD4808F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30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2C142-FE7E-44A2-BCD9-FA17E1474FE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3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2C142-FE7E-44A2-BCD9-FA17E1474FE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81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67FE2F-9EED-4E3A-B999-40FF2E0D56C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8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6C3BD-C018-4538-81F9-DD8DC22936AD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3093-AB0D-4D3D-AE01-16D9BCB24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060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6C3BD-C018-4538-81F9-DD8DC22936AD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3093-AB0D-4D3D-AE01-16D9BCB24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956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6C3BD-C018-4538-81F9-DD8DC22936AD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3093-AB0D-4D3D-AE01-16D9BCB24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282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04800" y="585132"/>
            <a:ext cx="8224838" cy="1143000"/>
          </a:xfrm>
          <a:prstGeom prst="rect">
            <a:avLst/>
          </a:prstGeom>
        </p:spPr>
        <p:txBody>
          <a:bodyPr lIns="0" tIns="0" rIns="0" bIns="0"/>
          <a:lstStyle>
            <a:lvl1pPr marL="320040" indent="-320040" algn="l">
              <a:buSzPct val="110000"/>
              <a:buFontTx/>
              <a:buBlip>
                <a:blip r:embed="rId2"/>
              </a:buBlip>
              <a:defRPr sz="3200" b="1" cap="all" baseline="0"/>
            </a:lvl1pPr>
          </a:lstStyle>
          <a:p>
            <a:r>
              <a:rPr lang="en-US" dirty="0" smtClean="0"/>
              <a:t>Bullet heading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6096000"/>
            <a:ext cx="1920240" cy="656284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55638" y="1978025"/>
            <a:ext cx="7874000" cy="3976688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spcBef>
                <a:spcPts val="18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1pPr>
            <a:lvl2pPr marL="640080" indent="-228600">
              <a:buFont typeface="Avenir LT Std 65 Medium" pitchFamily="34" charset="0"/>
              <a:buChar char="‐"/>
              <a:defRPr sz="2400"/>
            </a:lvl2pPr>
            <a:lvl3pPr marL="914400" indent="-228600">
              <a:buFont typeface="Arial" panose="020B0604020202020204" pitchFamily="34" charset="0"/>
              <a:buChar char="•"/>
              <a:defRPr sz="2000"/>
            </a:lvl3pPr>
            <a:lvl4pPr marL="1188720" indent="-228600">
              <a:buFont typeface="Avenir LT Std 65 Medium" pitchFamily="34" charset="0"/>
              <a:buChar char="‐"/>
              <a:defRPr sz="1800"/>
            </a:lvl4pPr>
            <a:lvl5pPr marL="1463040" indent="-22860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965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aphics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04800" y="585132"/>
            <a:ext cx="8224838" cy="572029"/>
          </a:xfrm>
          <a:prstGeom prst="rect">
            <a:avLst/>
          </a:prstGeom>
        </p:spPr>
        <p:txBody>
          <a:bodyPr lIns="0" tIns="0" rIns="0" bIns="0"/>
          <a:lstStyle>
            <a:lvl1pPr marL="320040" indent="-320040" algn="l">
              <a:buSzPct val="110000"/>
              <a:buFontTx/>
              <a:buBlip>
                <a:blip r:embed="rId2"/>
              </a:buBlip>
              <a:defRPr sz="3200" b="1" cap="all" baseline="0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1 line Chart/smart art heading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6096000"/>
            <a:ext cx="1920240" cy="656284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55639" y="5169561"/>
            <a:ext cx="7874000" cy="7366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aseline="0">
                <a:solidFill>
                  <a:srgbClr val="333F48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Brief description: 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vitae </a:t>
            </a:r>
            <a:r>
              <a:rPr lang="en-US" dirty="0" err="1" smtClean="0"/>
              <a:t>porttitor</a:t>
            </a:r>
            <a:r>
              <a:rPr lang="en-US" dirty="0" smtClean="0"/>
              <a:t>. Nam </a:t>
            </a:r>
            <a:r>
              <a:rPr lang="en-US" dirty="0" err="1" smtClean="0"/>
              <a:t>imperdiet</a:t>
            </a:r>
            <a:r>
              <a:rPr lang="en-US" dirty="0" smtClean="0"/>
              <a:t> at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cursus</a:t>
            </a:r>
            <a:r>
              <a:rPr lang="en-US" dirty="0" smtClean="0"/>
              <a:t> magna,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. </a:t>
            </a:r>
            <a:r>
              <a:rPr lang="en-US" dirty="0" err="1" smtClean="0"/>
              <a:t>Proin</a:t>
            </a:r>
            <a:r>
              <a:rPr lang="en-US" dirty="0" smtClean="0"/>
              <a:t>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.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55638" y="1350629"/>
            <a:ext cx="7874000" cy="355693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489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8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91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724400" y="6237506"/>
            <a:ext cx="4114800" cy="304800"/>
          </a:xfrm>
          <a:prstGeom prst="rect">
            <a:avLst/>
          </a:prstGeom>
        </p:spPr>
        <p:txBody>
          <a:bodyPr lIns="457200" rIns="0" bIns="0" anchor="b" anchorCtr="0"/>
          <a:lstStyle>
            <a:lvl1pPr marL="0" indent="0" algn="r">
              <a:buFont typeface="Arial" panose="020B0604020202020204" pitchFamily="34" charset="0"/>
              <a:buNone/>
              <a:defRPr sz="1400">
                <a:latin typeface="Avenir LT Std 35 Light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Add your department here</a:t>
            </a:r>
          </a:p>
        </p:txBody>
      </p:sp>
      <p:sp>
        <p:nvSpPr>
          <p:cNvPr id="14" name="Text Placeholder 13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650846" y="4648200"/>
            <a:ext cx="8229600" cy="1143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3200" b="1" cap="all" baseline="0"/>
            </a:lvl1pPr>
          </a:lstStyle>
          <a:p>
            <a:pPr lvl="0"/>
            <a:r>
              <a:rPr lang="en-US" dirty="0"/>
              <a:t>TITLE GOES HERE</a:t>
            </a:r>
          </a:p>
          <a:p>
            <a:pPr lvl="0"/>
            <a:r>
              <a:rPr lang="en-US" dirty="0"/>
              <a:t>It can be on 2 lines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5932706"/>
            <a:ext cx="4114800" cy="304800"/>
          </a:xfrm>
          <a:prstGeom prst="rect">
            <a:avLst/>
          </a:prstGeom>
        </p:spPr>
        <p:txBody>
          <a:bodyPr lIns="457200" rIns="0" bIns="0" anchor="b" anchorCtr="0"/>
          <a:lstStyle>
            <a:lvl1pPr marL="0" indent="0" algn="r">
              <a:buFont typeface="Arial" panose="020B0604020202020204" pitchFamily="34" charset="0"/>
              <a:buNone/>
              <a:defRPr sz="1400">
                <a:latin typeface="Avenir LT Std 65 Medium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Add your name here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1" y="6096000"/>
            <a:ext cx="1920238" cy="6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91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94026"/>
            <a:ext cx="4114800" cy="14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92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attern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138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 hasCustomPrompt="1"/>
          </p:nvPr>
        </p:nvSpPr>
        <p:spPr>
          <a:xfrm>
            <a:off x="304800" y="585132"/>
            <a:ext cx="8224838" cy="1143000"/>
          </a:xfrm>
          <a:prstGeom prst="rect">
            <a:avLst/>
          </a:prstGeom>
        </p:spPr>
        <p:txBody>
          <a:bodyPr lIns="0" tIns="0" rIns="0" bIns="0"/>
          <a:lstStyle>
            <a:lvl1pPr marL="320040" indent="-320040" algn="l">
              <a:buSzPct val="110000"/>
              <a:buFontTx/>
              <a:buBlip>
                <a:blip r:embed="rId3"/>
              </a:buBlip>
              <a:defRPr sz="3200" b="1" cap="all" baseline="0"/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980501"/>
            <a:ext cx="9144000" cy="2895600"/>
          </a:xfrm>
          <a:prstGeom prst="rect">
            <a:avLst/>
          </a:prstGeom>
          <a:solidFill>
            <a:srgbClr val="004B8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E57200"/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55639" y="2515489"/>
            <a:ext cx="653044" cy="61555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 sz="40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1317625" y="2517076"/>
            <a:ext cx="2133600" cy="614363"/>
          </a:xfrm>
          <a:prstGeom prst="rect">
            <a:avLst/>
          </a:prstGeom>
        </p:spPr>
        <p:txBody>
          <a:bodyPr anchor="ctr"/>
          <a:lstStyle>
            <a:lvl1pPr>
              <a:defRPr sz="1600" baseline="0">
                <a:latin typeface="Avenir LT Std 35 Light" pitchFamily="34" charset="0"/>
              </a:defRPr>
            </a:lvl1pPr>
          </a:lstStyle>
          <a:p>
            <a:pPr lvl="0"/>
            <a:r>
              <a:rPr lang="en-US" dirty="0"/>
              <a:t>statement ending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8" y="3213981"/>
            <a:ext cx="2743200" cy="32918"/>
          </a:xfrm>
          <a:prstGeom prst="rect">
            <a:avLst/>
          </a:prstGeom>
        </p:spPr>
      </p:pic>
      <p:sp>
        <p:nvSpPr>
          <p:cNvPr id="2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655638" y="3388614"/>
            <a:ext cx="2806700" cy="115728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/>
              <a:t>Additional info can go here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655638" y="2277364"/>
            <a:ext cx="2795587" cy="244475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cap="all" baseline="0">
                <a:solidFill>
                  <a:schemeClr val="accent4"/>
                </a:solidFill>
                <a:latin typeface="Avenir LT Std 35 Ligh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0955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655638" y="762000"/>
            <a:ext cx="7874000" cy="5257800"/>
          </a:xfrm>
          <a:prstGeom prst="rect">
            <a:avLst/>
          </a:prstGeom>
        </p:spPr>
        <p:txBody>
          <a:bodyPr lIns="0" tIns="0" rIns="0" bIns="0" anchor="ctr" anchorCtr="0"/>
          <a:lstStyle/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quam, at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sed. </a:t>
            </a:r>
            <a:r>
              <a:rPr lang="en-US" dirty="0" err="1"/>
              <a:t>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00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6C3BD-C018-4538-81F9-DD8DC22936AD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3093-AB0D-4D3D-AE01-16D9BCB24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196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icture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978025"/>
            <a:ext cx="3670300" cy="3976688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20040" tIns="228600" rIns="320040" bIns="228600"/>
          <a:lstStyle>
            <a:lvl1pPr>
              <a:defRPr sz="2400" cap="all" baseline="0">
                <a:solidFill>
                  <a:schemeClr val="accent4"/>
                </a:solidFill>
              </a:defRPr>
            </a:lvl1pPr>
            <a:lvl2pPr marL="0" indent="-182880">
              <a:buFontTx/>
              <a:buBlip>
                <a:blip r:embed="rId2"/>
              </a:buBlip>
              <a:defRPr sz="2000">
                <a:solidFill>
                  <a:schemeClr val="bg1"/>
                </a:solidFill>
              </a:defRPr>
            </a:lvl2pPr>
            <a:lvl3pPr marL="457200" indent="-182880">
              <a:defRPr sz="1800">
                <a:solidFill>
                  <a:schemeClr val="bg1"/>
                </a:solidFill>
              </a:defRPr>
            </a:lvl3pPr>
            <a:lvl4pPr marL="914400" indent="-182880">
              <a:defRPr sz="1600">
                <a:solidFill>
                  <a:schemeClr val="bg1"/>
                </a:solidFill>
              </a:defRPr>
            </a:lvl4pPr>
            <a:lvl5pPr marL="1371600" indent="-18288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0" y="3429000"/>
            <a:ext cx="3670300" cy="2292350"/>
          </a:xfrm>
          <a:prstGeom prst="rect">
            <a:avLst/>
          </a:prstGeom>
        </p:spPr>
        <p:txBody>
          <a:bodyPr lIns="320040" tIns="0" rIns="320040" bIns="0"/>
          <a:lstStyle>
            <a:lvl1pPr marL="182880" indent="-182880">
              <a:buFontTx/>
              <a:buBlip>
                <a:blip r:embed="rId2"/>
              </a:buBlip>
              <a:defRPr sz="2000">
                <a:solidFill>
                  <a:schemeClr val="bg1"/>
                </a:solidFill>
              </a:defRPr>
            </a:lvl1pPr>
            <a:lvl2pPr marL="457200" indent="-18288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640080" indent="-182880">
              <a:buFont typeface="Avenir LT Std 65 Medium" pitchFamily="34" charset="0"/>
              <a:buChar char="‐"/>
              <a:defRPr sz="16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02210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Full Picture Background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114800" y="0"/>
            <a:ext cx="50292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139824"/>
            <a:ext cx="4114800" cy="4879975"/>
          </a:xfrm>
          <a:prstGeom prst="rect">
            <a:avLst/>
          </a:prstGeom>
          <a:noFill/>
        </p:spPr>
        <p:txBody>
          <a:bodyPr lIns="320040" tIns="228600" rIns="320040" bIns="228600"/>
          <a:lstStyle>
            <a:lvl1pPr>
              <a:defRPr sz="2400" cap="all" baseline="0">
                <a:solidFill>
                  <a:schemeClr val="accent4"/>
                </a:solidFill>
              </a:defRPr>
            </a:lvl1pPr>
            <a:lvl2pPr marL="0" indent="-182880">
              <a:buFontTx/>
              <a:buBlip>
                <a:blip r:embed="rId2"/>
              </a:buBlip>
              <a:defRPr sz="2000">
                <a:solidFill>
                  <a:schemeClr val="bg1"/>
                </a:solidFill>
              </a:defRPr>
            </a:lvl2pPr>
            <a:lvl3pPr marL="457200" indent="-182880">
              <a:defRPr sz="1800">
                <a:solidFill>
                  <a:schemeClr val="bg1"/>
                </a:solidFill>
              </a:defRPr>
            </a:lvl3pPr>
            <a:lvl4pPr marL="914400" indent="-182880">
              <a:defRPr sz="1600">
                <a:solidFill>
                  <a:schemeClr val="bg1"/>
                </a:solidFill>
              </a:defRPr>
            </a:lvl4pPr>
            <a:lvl5pPr marL="1371600" indent="-18288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0" y="2590800"/>
            <a:ext cx="3670300" cy="2292350"/>
          </a:xfrm>
          <a:prstGeom prst="rect">
            <a:avLst/>
          </a:prstGeom>
        </p:spPr>
        <p:txBody>
          <a:bodyPr lIns="320040" tIns="0" rIns="320040" bIns="0"/>
          <a:lstStyle>
            <a:lvl1pPr marL="182880" indent="-182880">
              <a:buFontTx/>
              <a:buBlip>
                <a:blip r:embed="rId2"/>
              </a:buBlip>
              <a:defRPr sz="2000">
                <a:solidFill>
                  <a:schemeClr val="bg1"/>
                </a:solidFill>
              </a:defRPr>
            </a:lvl1pPr>
            <a:lvl2pPr marL="457200" indent="-18288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640080" indent="-182880">
              <a:buFont typeface="Avenir LT Std 65 Medium" pitchFamily="34" charset="0"/>
              <a:buChar char="‐"/>
              <a:defRPr sz="16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33580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icture Background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114800" y="0"/>
            <a:ext cx="50292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03474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ull Picture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4503738"/>
            <a:ext cx="5473701" cy="1450975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20040" tIns="228600" rIns="320040" bIns="228600"/>
          <a:lstStyle>
            <a:lvl1pPr>
              <a:defRPr sz="1600" cap="all" baseline="0">
                <a:solidFill>
                  <a:schemeClr val="accent4"/>
                </a:solidFill>
              </a:defRPr>
            </a:lvl1pPr>
            <a:lvl2pPr marL="0" indent="-182880">
              <a:buFontTx/>
              <a:buBlip>
                <a:blip r:embed="rId2"/>
              </a:buBlip>
              <a:defRPr sz="2000">
                <a:solidFill>
                  <a:schemeClr val="bg1"/>
                </a:solidFill>
              </a:defRPr>
            </a:lvl2pPr>
            <a:lvl3pPr marL="457200" indent="-182880">
              <a:defRPr sz="1800">
                <a:solidFill>
                  <a:schemeClr val="bg1"/>
                </a:solidFill>
              </a:defRPr>
            </a:lvl3pPr>
            <a:lvl4pPr marL="914400" indent="-182880">
              <a:defRPr sz="1600">
                <a:solidFill>
                  <a:schemeClr val="bg1"/>
                </a:solidFill>
              </a:defRPr>
            </a:lvl4pPr>
            <a:lvl5pPr marL="1371600" indent="-18288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971043" y="5056497"/>
            <a:ext cx="4502657" cy="571528"/>
          </a:xfrm>
          <a:prstGeom prst="rect">
            <a:avLst/>
          </a:prstGeom>
        </p:spPr>
        <p:txBody>
          <a:bodyPr lIns="0" tIns="0" rIns="320040" bIns="0" anchor="ctr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-18288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640080" indent="-182880">
              <a:buFont typeface="Avenir LT Std 65 Medium" pitchFamily="34" charset="0"/>
              <a:buChar char="‐"/>
              <a:defRPr sz="16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5056497"/>
            <a:ext cx="892175" cy="5492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453798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s -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04800" y="585132"/>
            <a:ext cx="8224838" cy="1143000"/>
          </a:xfrm>
          <a:prstGeom prst="rect">
            <a:avLst/>
          </a:prstGeom>
        </p:spPr>
        <p:txBody>
          <a:bodyPr lIns="0" tIns="0" rIns="0" bIns="0"/>
          <a:lstStyle>
            <a:lvl1pPr marL="320040" indent="-320040" algn="l">
              <a:buSzPct val="110000"/>
              <a:buFontTx/>
              <a:buBlip>
                <a:blip r:embed="rId2"/>
              </a:buBlip>
              <a:defRPr sz="3200" b="1" cap="all" baseline="0"/>
            </a:lvl1pPr>
          </a:lstStyle>
          <a:p>
            <a:r>
              <a:rPr lang="en-US" dirty="0"/>
              <a:t>Bullet heading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6096000"/>
            <a:ext cx="1920240" cy="656284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55638" y="1978025"/>
            <a:ext cx="7874000" cy="3976688"/>
          </a:xfrm>
          <a:prstGeom prst="rect">
            <a:avLst/>
          </a:prstGeom>
        </p:spPr>
        <p:txBody>
          <a:bodyPr lIns="0" tIns="0" rIns="0" bIns="0" numCol="2" spcCol="457200"/>
          <a:lstStyle>
            <a:lvl1pPr marL="182880" indent="-182880">
              <a:spcBef>
                <a:spcPts val="18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1pPr>
            <a:lvl2pPr marL="640080" indent="-228600">
              <a:buFont typeface="Avenir LT Std 65 Medium" pitchFamily="34" charset="0"/>
              <a:buChar char="‐"/>
              <a:defRPr sz="2400"/>
            </a:lvl2pPr>
            <a:lvl3pPr marL="914400" indent="-228600">
              <a:buFont typeface="Arial" panose="020B0604020202020204" pitchFamily="34" charset="0"/>
              <a:buChar char="•"/>
              <a:defRPr sz="2000"/>
            </a:lvl3pPr>
            <a:lvl4pPr marL="1188720" indent="-228600">
              <a:buFont typeface="Avenir LT Std 65 Medium" pitchFamily="34" charset="0"/>
              <a:buChar char="‐"/>
              <a:defRPr sz="1800"/>
            </a:lvl4pPr>
            <a:lvl5pPr marL="1463040" indent="-22860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605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 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04800" y="585132"/>
            <a:ext cx="8224838" cy="1143000"/>
          </a:xfrm>
          <a:prstGeom prst="rect">
            <a:avLst/>
          </a:prstGeom>
        </p:spPr>
        <p:txBody>
          <a:bodyPr lIns="0" tIns="0" rIns="0" bIns="0"/>
          <a:lstStyle>
            <a:lvl1pPr marL="320040" indent="0" algn="l">
              <a:buSzPct val="110000"/>
              <a:buFontTx/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Bullet heading</a:t>
            </a:r>
          </a:p>
        </p:txBody>
      </p:sp>
    </p:spTree>
    <p:extLst>
      <p:ext uri="{BB962C8B-B14F-4D97-AF65-F5344CB8AC3E}">
        <p14:creationId xmlns:p14="http://schemas.microsoft.com/office/powerpoint/2010/main" val="2026114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04800" y="585132"/>
            <a:ext cx="8224838" cy="1143000"/>
          </a:xfrm>
          <a:prstGeom prst="rect">
            <a:avLst/>
          </a:prstGeom>
        </p:spPr>
        <p:txBody>
          <a:bodyPr lIns="0" tIns="0" rIns="0" bIns="0"/>
          <a:lstStyle>
            <a:lvl1pPr marL="320040" indent="-320040" algn="l">
              <a:buSzPct val="110000"/>
              <a:buFontTx/>
              <a:buBlip>
                <a:blip r:embed="rId2"/>
              </a:buBlip>
              <a:defRPr sz="3200" b="1" cap="all" baseline="0"/>
            </a:lvl1pPr>
          </a:lstStyle>
          <a:p>
            <a:r>
              <a:rPr lang="en-US" dirty="0"/>
              <a:t>Bullet heading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6096000"/>
            <a:ext cx="1920240" cy="656284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55638" y="1978025"/>
            <a:ext cx="3459162" cy="3976688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spcBef>
                <a:spcPts val="18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1pPr>
            <a:lvl2pPr marL="640080" indent="-228600">
              <a:buFont typeface="Avenir LT Std 65 Medium" pitchFamily="34" charset="0"/>
              <a:buChar char="‐"/>
              <a:defRPr sz="2400"/>
            </a:lvl2pPr>
            <a:lvl3pPr marL="914400" indent="-228600">
              <a:buFont typeface="Arial" panose="020B0604020202020204" pitchFamily="34" charset="0"/>
              <a:buChar char="•"/>
              <a:defRPr sz="2000"/>
            </a:lvl3pPr>
            <a:lvl4pPr marL="1188720" indent="-228600">
              <a:buFont typeface="Avenir LT Std 65 Medium" pitchFamily="34" charset="0"/>
              <a:buChar char="‐"/>
              <a:defRPr sz="1800"/>
            </a:lvl4pPr>
            <a:lvl5pPr marL="1463040" indent="-22860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 noChangeAspect="1"/>
          </p:cNvSpPr>
          <p:nvPr>
            <p:ph sz="quarter" idx="11"/>
          </p:nvPr>
        </p:nvSpPr>
        <p:spPr>
          <a:xfrm>
            <a:off x="4419600" y="1981200"/>
            <a:ext cx="4114800" cy="3962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4167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cs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04800" y="585132"/>
            <a:ext cx="8224838" cy="572029"/>
          </a:xfrm>
          <a:prstGeom prst="rect">
            <a:avLst/>
          </a:prstGeom>
        </p:spPr>
        <p:txBody>
          <a:bodyPr lIns="0" tIns="0" rIns="0" bIns="0"/>
          <a:lstStyle>
            <a:lvl1pPr marL="320040" indent="-320040" algn="l">
              <a:buSzPct val="110000"/>
              <a:buFontTx/>
              <a:buBlip>
                <a:blip r:embed="rId2"/>
              </a:buBlip>
              <a:defRPr sz="3200" b="1" cap="all" baseline="0"/>
            </a:lvl1pPr>
          </a:lstStyle>
          <a:p>
            <a:r>
              <a:rPr lang="en-US" dirty="0"/>
              <a:t>1 line Chart/smart art heading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6096000"/>
            <a:ext cx="1920240" cy="656284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55639" y="5169561"/>
            <a:ext cx="7874000" cy="7366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aseline="0">
                <a:solidFill>
                  <a:srgbClr val="333F48"/>
                </a:solidFill>
              </a:defRPr>
            </a:lvl1pPr>
          </a:lstStyle>
          <a:p>
            <a:pPr lvl="0"/>
            <a:r>
              <a:rPr lang="en-US" dirty="0"/>
              <a:t>Brief description: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vitae </a:t>
            </a:r>
            <a:r>
              <a:rPr lang="en-US" dirty="0" err="1"/>
              <a:t>porttitor</a:t>
            </a:r>
            <a:r>
              <a:rPr lang="en-US" dirty="0"/>
              <a:t>. Nam </a:t>
            </a:r>
            <a:r>
              <a:rPr lang="en-US" dirty="0" err="1"/>
              <a:t>imperdiet</a:t>
            </a:r>
            <a:r>
              <a:rPr lang="en-US" dirty="0"/>
              <a:t> at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cursus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55638" y="1350629"/>
            <a:ext cx="7874000" cy="355693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90326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22060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8254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6C3BD-C018-4538-81F9-DD8DC22936AD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3093-AB0D-4D3D-AE01-16D9BCB24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385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682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4168239"/>
            <a:ext cx="9144000" cy="26897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724400" y="6324600"/>
            <a:ext cx="4114800" cy="304800"/>
          </a:xfrm>
          <a:prstGeom prst="rect">
            <a:avLst/>
          </a:prstGeom>
        </p:spPr>
        <p:txBody>
          <a:bodyPr lIns="457200" rIns="0" bIns="0" anchor="b" anchorCtr="0"/>
          <a:lstStyle>
            <a:lvl1pPr marL="0" indent="0" algn="r">
              <a:buFont typeface="Arial" panose="020B0604020202020204" pitchFamily="34" charset="0"/>
              <a:buNone/>
              <a:defRPr sz="1600">
                <a:latin typeface="+mj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Add your department here</a:t>
            </a:r>
          </a:p>
        </p:txBody>
      </p:sp>
      <p:sp>
        <p:nvSpPr>
          <p:cNvPr id="14" name="Text Placeholder 13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318337" y="4648200"/>
            <a:ext cx="8229600" cy="1143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3200" b="0" cap="none" baseline="0">
                <a:latin typeface="+mj-lt"/>
              </a:defRPr>
            </a:lvl1pPr>
          </a:lstStyle>
          <a:p>
            <a:pPr lvl="0"/>
            <a:r>
              <a:rPr lang="en-US" dirty="0"/>
              <a:t>Title goes here</a:t>
            </a:r>
          </a:p>
          <a:p>
            <a:pPr lvl="0"/>
            <a:r>
              <a:rPr lang="en-US" dirty="0"/>
              <a:t>It can be on 2 lines – use sentence case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6019800"/>
            <a:ext cx="4114800" cy="304800"/>
          </a:xfrm>
          <a:prstGeom prst="rect">
            <a:avLst/>
          </a:prstGeom>
        </p:spPr>
        <p:txBody>
          <a:bodyPr lIns="457200" rIns="0" bIns="0" anchor="b" anchorCtr="0"/>
          <a:lstStyle>
            <a:lvl1pPr marL="0" indent="0" algn="r">
              <a:buFont typeface="Arial" panose="020B0604020202020204" pitchFamily="34" charset="0"/>
              <a:buNone/>
              <a:defRPr sz="1600">
                <a:latin typeface="+mj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Add your name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" y="6204606"/>
            <a:ext cx="1842465" cy="62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9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orgian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35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655638" y="762000"/>
            <a:ext cx="7874000" cy="5257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quam, at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sed. </a:t>
            </a:r>
            <a:r>
              <a:rPr lang="en-US" dirty="0" err="1"/>
              <a:t>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89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 hasCustomPrompt="1"/>
          </p:nvPr>
        </p:nvSpPr>
        <p:spPr>
          <a:xfrm>
            <a:off x="304800" y="585132"/>
            <a:ext cx="8224838" cy="1143000"/>
          </a:xfrm>
          <a:prstGeom prst="rect">
            <a:avLst/>
          </a:prstGeom>
        </p:spPr>
        <p:txBody>
          <a:bodyPr lIns="0" tIns="0" rIns="0" bIns="0"/>
          <a:lstStyle>
            <a:lvl1pPr marL="320040" indent="-320040" algn="l">
              <a:buSzPct val="110000"/>
              <a:buFontTx/>
              <a:buBlip>
                <a:blip r:embed="rId3"/>
              </a:buBlip>
              <a:defRPr sz="3200" b="1" cap="none" baseline="0"/>
            </a:lvl1pPr>
          </a:lstStyle>
          <a:p>
            <a:r>
              <a:rPr lang="en-US" dirty="0"/>
              <a:t>Heading – sentence case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1980501"/>
            <a:ext cx="9144000" cy="289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E57200"/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55639" y="2672740"/>
            <a:ext cx="653044" cy="61555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 sz="40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1317624" y="2674327"/>
            <a:ext cx="2644776" cy="614363"/>
          </a:xfrm>
          <a:prstGeom prst="rect">
            <a:avLst/>
          </a:prstGeom>
        </p:spPr>
        <p:txBody>
          <a:bodyPr anchor="ctr"/>
          <a:lstStyle>
            <a:lvl1pPr>
              <a:defRPr sz="2400" baseline="0">
                <a:latin typeface="+mj-lt"/>
              </a:defRPr>
            </a:lvl1pPr>
          </a:lstStyle>
          <a:p>
            <a:pPr lvl="0"/>
            <a:r>
              <a:rPr lang="en-US" dirty="0"/>
              <a:t>statement ending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8" y="3371229"/>
            <a:ext cx="3383280" cy="40597"/>
          </a:xfrm>
          <a:prstGeom prst="rect">
            <a:avLst/>
          </a:prstGeom>
        </p:spPr>
      </p:pic>
      <p:sp>
        <p:nvSpPr>
          <p:cNvPr id="2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655638" y="3545865"/>
            <a:ext cx="3382962" cy="1157287"/>
          </a:xfrm>
          <a:prstGeom prst="rect">
            <a:avLst/>
          </a:prstGeom>
        </p:spPr>
        <p:txBody>
          <a:bodyPr lIns="0" rIns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Additional info can go here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" hasCustomPrompt="1"/>
          </p:nvPr>
        </p:nvSpPr>
        <p:spPr>
          <a:xfrm>
            <a:off x="655638" y="2283084"/>
            <a:ext cx="2795587" cy="361059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cap="none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862464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s -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04800" y="585132"/>
            <a:ext cx="8224838" cy="1143000"/>
          </a:xfrm>
          <a:prstGeom prst="rect">
            <a:avLst/>
          </a:prstGeom>
        </p:spPr>
        <p:txBody>
          <a:bodyPr lIns="0" tIns="0" rIns="0" bIns="0"/>
          <a:lstStyle>
            <a:lvl1pPr marL="320040" indent="-320040" algn="l">
              <a:buSzPct val="110000"/>
              <a:buFontTx/>
              <a:buBlip>
                <a:blip r:embed="rId2"/>
              </a:buBlip>
              <a:defRPr sz="3200" b="1" cap="none" baseline="0"/>
            </a:lvl1pPr>
          </a:lstStyle>
          <a:p>
            <a:r>
              <a:rPr lang="en-US" dirty="0"/>
              <a:t>Heading – sentence case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55638" y="1981556"/>
            <a:ext cx="7874000" cy="523220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91440" rIns="91440" bIns="91440" anchor="ctr">
            <a:noAutofit/>
          </a:bodyPr>
          <a:lstStyle>
            <a:lvl1pPr marL="0" indent="0">
              <a:buFontTx/>
              <a:buNone/>
              <a:tabLst>
                <a:tab pos="7600950" algn="r"/>
              </a:tabLst>
              <a:defRPr sz="2200">
                <a:solidFill>
                  <a:schemeClr val="bg1"/>
                </a:solidFill>
                <a:latin typeface="+mj-lt"/>
              </a:defRPr>
            </a:lvl1pPr>
            <a:lvl2pPr marL="640080" indent="-228600">
              <a:buFont typeface="Arial" panose="020B0604020202020204" pitchFamily="34" charset="0"/>
              <a:buChar char="•"/>
              <a:defRPr sz="2400"/>
            </a:lvl2pPr>
            <a:lvl3pPr marL="914400" indent="-228600">
              <a:buFont typeface="Avenir LT Std 65 Medium" pitchFamily="34" charset="0"/>
              <a:buChar char="‐"/>
              <a:defRPr sz="2000"/>
            </a:lvl3pPr>
            <a:lvl4pPr marL="1188720" indent="-228600">
              <a:buFont typeface="Arial" panose="020B0604020202020204" pitchFamily="34" charset="0"/>
              <a:buChar char="•"/>
              <a:defRPr sz="1800"/>
            </a:lvl4pPr>
            <a:lvl5pPr marL="1463040" indent="-228600">
              <a:buFont typeface="Avenir LT Std 65 Medium" pitchFamily="34" charset="0"/>
              <a:buChar char="‐"/>
              <a:defRPr sz="1600"/>
            </a:lvl5pPr>
          </a:lstStyle>
          <a:p>
            <a:pPr lvl="0"/>
            <a:r>
              <a:rPr lang="en-US" dirty="0"/>
              <a:t>Click to edit Master text styles	tab to align right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55638" y="2694817"/>
            <a:ext cx="7874000" cy="597395"/>
          </a:xfrm>
          <a:prstGeom prst="rect">
            <a:avLst/>
          </a:prstGeom>
          <a:solidFill>
            <a:schemeClr val="accent3"/>
          </a:solidFill>
        </p:spPr>
        <p:txBody>
          <a:bodyPr lIns="91440" tIns="91440" rIns="91440" bIns="91440" anchor="ctr"/>
          <a:lstStyle>
            <a:lvl1pPr marL="0" indent="0">
              <a:buFontTx/>
              <a:buNone/>
              <a:tabLst>
                <a:tab pos="7600950" algn="r"/>
              </a:tabLst>
              <a:defRPr sz="2200">
                <a:solidFill>
                  <a:schemeClr val="bg1"/>
                </a:solidFill>
                <a:latin typeface="+mj-lt"/>
              </a:defRPr>
            </a:lvl1pPr>
            <a:lvl2pPr marL="640080" indent="-228600">
              <a:buFont typeface="Arial" panose="020B0604020202020204" pitchFamily="34" charset="0"/>
              <a:buChar char="•"/>
              <a:defRPr sz="2400"/>
            </a:lvl2pPr>
            <a:lvl3pPr marL="914400" indent="-228600">
              <a:buFont typeface="Avenir LT Std 65 Medium" pitchFamily="34" charset="0"/>
              <a:buChar char="‐"/>
              <a:defRPr sz="2000"/>
            </a:lvl3pPr>
            <a:lvl4pPr marL="1188720" indent="-228600">
              <a:buFont typeface="Arial" panose="020B0604020202020204" pitchFamily="34" charset="0"/>
              <a:buChar char="•"/>
              <a:defRPr sz="1800"/>
            </a:lvl4pPr>
            <a:lvl5pPr marL="1463040" indent="-228600">
              <a:buFont typeface="Avenir LT Std 65 Medium" pitchFamily="34" charset="0"/>
              <a:buChar char="‐"/>
              <a:defRPr sz="1600"/>
            </a:lvl5pPr>
          </a:lstStyle>
          <a:p>
            <a:pPr lvl="0"/>
            <a:r>
              <a:rPr lang="en-US" dirty="0"/>
              <a:t>Click to edit Master text styles	tab to align right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55638" y="3445165"/>
            <a:ext cx="7874000" cy="597395"/>
          </a:xfrm>
          <a:prstGeom prst="rect">
            <a:avLst/>
          </a:prstGeom>
          <a:solidFill>
            <a:schemeClr val="accent2"/>
          </a:solidFill>
        </p:spPr>
        <p:txBody>
          <a:bodyPr lIns="91440" tIns="91440" rIns="91440" bIns="91440" anchor="ctr"/>
          <a:lstStyle>
            <a:lvl1pPr marL="0" indent="0">
              <a:buFontTx/>
              <a:buNone/>
              <a:tabLst>
                <a:tab pos="7600950" algn="r"/>
              </a:tabLst>
              <a:defRPr sz="2200">
                <a:solidFill>
                  <a:schemeClr val="bg1"/>
                </a:solidFill>
                <a:latin typeface="+mj-lt"/>
              </a:defRPr>
            </a:lvl1pPr>
            <a:lvl2pPr marL="640080" indent="-228600">
              <a:buFont typeface="Arial" panose="020B0604020202020204" pitchFamily="34" charset="0"/>
              <a:buChar char="•"/>
              <a:defRPr sz="2400"/>
            </a:lvl2pPr>
            <a:lvl3pPr marL="914400" indent="-228600">
              <a:buFont typeface="Avenir LT Std 65 Medium" pitchFamily="34" charset="0"/>
              <a:buChar char="‐"/>
              <a:defRPr sz="2000"/>
            </a:lvl3pPr>
            <a:lvl4pPr marL="1188720" indent="-228600">
              <a:buFont typeface="Arial" panose="020B0604020202020204" pitchFamily="34" charset="0"/>
              <a:buChar char="•"/>
              <a:defRPr sz="1800"/>
            </a:lvl4pPr>
            <a:lvl5pPr marL="1463040" indent="-228600">
              <a:buFont typeface="Avenir LT Std 65 Medium" pitchFamily="34" charset="0"/>
              <a:buChar char="‐"/>
              <a:defRPr sz="1600"/>
            </a:lvl5pPr>
          </a:lstStyle>
          <a:p>
            <a:pPr lvl="0"/>
            <a:r>
              <a:rPr lang="en-US" dirty="0"/>
              <a:t>Click to edit Master text styles	tab to align right*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55638" y="4195514"/>
            <a:ext cx="7874000" cy="597395"/>
          </a:xfrm>
          <a:prstGeom prst="rect">
            <a:avLst/>
          </a:prstGeom>
          <a:solidFill>
            <a:schemeClr val="accent6"/>
          </a:solidFill>
        </p:spPr>
        <p:txBody>
          <a:bodyPr lIns="91440" tIns="91440" rIns="91440" bIns="91440" anchor="ctr"/>
          <a:lstStyle>
            <a:lvl1pPr marL="0" indent="0">
              <a:buFontTx/>
              <a:buNone/>
              <a:tabLst>
                <a:tab pos="7600950" algn="r"/>
              </a:tabLst>
              <a:defRPr sz="2200">
                <a:solidFill>
                  <a:schemeClr val="bg1"/>
                </a:solidFill>
                <a:latin typeface="+mj-lt"/>
              </a:defRPr>
            </a:lvl1pPr>
            <a:lvl2pPr marL="640080" indent="-228600">
              <a:buFont typeface="Arial" panose="020B0604020202020204" pitchFamily="34" charset="0"/>
              <a:buChar char="•"/>
              <a:defRPr sz="2400"/>
            </a:lvl2pPr>
            <a:lvl3pPr marL="914400" indent="-228600">
              <a:buFont typeface="Avenir LT Std 65 Medium" pitchFamily="34" charset="0"/>
              <a:buChar char="‐"/>
              <a:defRPr sz="2000"/>
            </a:lvl3pPr>
            <a:lvl4pPr marL="1188720" indent="-228600">
              <a:buFont typeface="Arial" panose="020B0604020202020204" pitchFamily="34" charset="0"/>
              <a:buChar char="•"/>
              <a:defRPr sz="1800"/>
            </a:lvl4pPr>
            <a:lvl5pPr marL="1463040" indent="-228600">
              <a:buFont typeface="Avenir LT Std 65 Medium" pitchFamily="34" charset="0"/>
              <a:buChar char="‐"/>
              <a:defRPr sz="1600"/>
            </a:lvl5pPr>
          </a:lstStyle>
          <a:p>
            <a:pPr lvl="0"/>
            <a:r>
              <a:rPr lang="en-US" dirty="0"/>
              <a:t>Click to edit Master text styles	tab to align right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55638" y="4932727"/>
            <a:ext cx="7874000" cy="78840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*Footnotes go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103917"/>
            <a:ext cx="9144000" cy="754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" y="6204606"/>
            <a:ext cx="1846072" cy="6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68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s -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04800" y="585132"/>
            <a:ext cx="8224838" cy="1143000"/>
          </a:xfrm>
          <a:prstGeom prst="rect">
            <a:avLst/>
          </a:prstGeom>
        </p:spPr>
        <p:txBody>
          <a:bodyPr lIns="0" tIns="0" rIns="0" bIns="0"/>
          <a:lstStyle>
            <a:lvl1pPr marL="320040" indent="-320040" algn="l">
              <a:buSzPct val="110000"/>
              <a:buFontTx/>
              <a:buBlip>
                <a:blip r:embed="rId2"/>
              </a:buBlip>
              <a:defRPr sz="3200" b="1" cap="none" baseline="0"/>
            </a:lvl1pPr>
          </a:lstStyle>
          <a:p>
            <a:r>
              <a:rPr lang="en-US" dirty="0"/>
              <a:t>Heading – sentence case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55638" y="1981556"/>
            <a:ext cx="7874000" cy="523220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91440" rIns="91440" bIns="91440" anchor="ctr">
            <a:noAutofit/>
          </a:bodyPr>
          <a:lstStyle>
            <a:lvl1pPr marL="0" indent="0">
              <a:buFontTx/>
              <a:buNone/>
              <a:tabLst>
                <a:tab pos="7600950" algn="r"/>
              </a:tabLst>
              <a:defRPr sz="2200">
                <a:solidFill>
                  <a:schemeClr val="bg1"/>
                </a:solidFill>
                <a:latin typeface="+mj-lt"/>
              </a:defRPr>
            </a:lvl1pPr>
            <a:lvl2pPr marL="640080" indent="-228600">
              <a:buFont typeface="Arial" panose="020B0604020202020204" pitchFamily="34" charset="0"/>
              <a:buChar char="•"/>
              <a:defRPr sz="2400"/>
            </a:lvl2pPr>
            <a:lvl3pPr marL="914400" indent="-228600">
              <a:buFont typeface="Avenir LT Std 65 Medium" pitchFamily="34" charset="0"/>
              <a:buChar char="‐"/>
              <a:defRPr sz="2000"/>
            </a:lvl3pPr>
            <a:lvl4pPr marL="1188720" indent="-228600">
              <a:buFont typeface="Arial" panose="020B0604020202020204" pitchFamily="34" charset="0"/>
              <a:buChar char="•"/>
              <a:defRPr sz="1800"/>
            </a:lvl4pPr>
            <a:lvl5pPr marL="1463040" indent="-228600">
              <a:buFont typeface="Avenir LT Std 65 Medium" pitchFamily="34" charset="0"/>
              <a:buChar char="‐"/>
              <a:defRPr sz="1600"/>
            </a:lvl5pPr>
          </a:lstStyle>
          <a:p>
            <a:pPr lvl="0"/>
            <a:r>
              <a:rPr lang="en-US" dirty="0"/>
              <a:t>Click to edit Master text styles	tab to align right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55638" y="2694817"/>
            <a:ext cx="7874000" cy="597395"/>
          </a:xfrm>
          <a:prstGeom prst="rect">
            <a:avLst/>
          </a:prstGeom>
          <a:solidFill>
            <a:schemeClr val="accent3"/>
          </a:solidFill>
        </p:spPr>
        <p:txBody>
          <a:bodyPr lIns="91440" tIns="91440" rIns="91440" bIns="91440" anchor="ctr"/>
          <a:lstStyle>
            <a:lvl1pPr marL="0" indent="0">
              <a:buFontTx/>
              <a:buNone/>
              <a:tabLst>
                <a:tab pos="7600950" algn="r"/>
              </a:tabLst>
              <a:defRPr sz="2200">
                <a:solidFill>
                  <a:schemeClr val="bg1"/>
                </a:solidFill>
                <a:latin typeface="+mj-lt"/>
              </a:defRPr>
            </a:lvl1pPr>
            <a:lvl2pPr marL="640080" indent="-228600">
              <a:buFont typeface="Arial" panose="020B0604020202020204" pitchFamily="34" charset="0"/>
              <a:buChar char="•"/>
              <a:defRPr sz="2400"/>
            </a:lvl2pPr>
            <a:lvl3pPr marL="914400" indent="-228600">
              <a:buFont typeface="Avenir LT Std 65 Medium" pitchFamily="34" charset="0"/>
              <a:buChar char="‐"/>
              <a:defRPr sz="2000"/>
            </a:lvl3pPr>
            <a:lvl4pPr marL="1188720" indent="-228600">
              <a:buFont typeface="Arial" panose="020B0604020202020204" pitchFamily="34" charset="0"/>
              <a:buChar char="•"/>
              <a:defRPr sz="1800"/>
            </a:lvl4pPr>
            <a:lvl5pPr marL="1463040" indent="-228600">
              <a:buFont typeface="Avenir LT Std 65 Medium" pitchFamily="34" charset="0"/>
              <a:buChar char="‐"/>
              <a:defRPr sz="1600"/>
            </a:lvl5pPr>
          </a:lstStyle>
          <a:p>
            <a:pPr lvl="0"/>
            <a:r>
              <a:rPr lang="en-US" dirty="0"/>
              <a:t>Click to edit Master text styles	tab to align right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55638" y="3445165"/>
            <a:ext cx="7874000" cy="597395"/>
          </a:xfrm>
          <a:prstGeom prst="rect">
            <a:avLst/>
          </a:prstGeom>
          <a:solidFill>
            <a:schemeClr val="accent2"/>
          </a:solidFill>
        </p:spPr>
        <p:txBody>
          <a:bodyPr lIns="91440" tIns="91440" rIns="91440" bIns="91440" anchor="ctr"/>
          <a:lstStyle>
            <a:lvl1pPr marL="0" indent="0">
              <a:buFontTx/>
              <a:buNone/>
              <a:tabLst>
                <a:tab pos="7600950" algn="r"/>
              </a:tabLst>
              <a:defRPr sz="2200">
                <a:solidFill>
                  <a:schemeClr val="bg1"/>
                </a:solidFill>
                <a:latin typeface="+mj-lt"/>
              </a:defRPr>
            </a:lvl1pPr>
            <a:lvl2pPr marL="640080" indent="-228600">
              <a:buFont typeface="Arial" panose="020B0604020202020204" pitchFamily="34" charset="0"/>
              <a:buChar char="•"/>
              <a:defRPr sz="2400"/>
            </a:lvl2pPr>
            <a:lvl3pPr marL="914400" indent="-228600">
              <a:buFont typeface="Avenir LT Std 65 Medium" pitchFamily="34" charset="0"/>
              <a:buChar char="‐"/>
              <a:defRPr sz="2000"/>
            </a:lvl3pPr>
            <a:lvl4pPr marL="1188720" indent="-228600">
              <a:buFont typeface="Arial" panose="020B0604020202020204" pitchFamily="34" charset="0"/>
              <a:buChar char="•"/>
              <a:defRPr sz="1800"/>
            </a:lvl4pPr>
            <a:lvl5pPr marL="1463040" indent="-228600">
              <a:buFont typeface="Avenir LT Std 65 Medium" pitchFamily="34" charset="0"/>
              <a:buChar char="‐"/>
              <a:defRPr sz="1600"/>
            </a:lvl5pPr>
          </a:lstStyle>
          <a:p>
            <a:pPr lvl="0"/>
            <a:r>
              <a:rPr lang="en-US" dirty="0"/>
              <a:t>Click to edit Master text styles	tab to align right*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55638" y="4195514"/>
            <a:ext cx="7874000" cy="597395"/>
          </a:xfrm>
          <a:prstGeom prst="rect">
            <a:avLst/>
          </a:prstGeom>
          <a:solidFill>
            <a:schemeClr val="accent6"/>
          </a:solidFill>
        </p:spPr>
        <p:txBody>
          <a:bodyPr lIns="91440" tIns="91440" rIns="91440" bIns="91440" anchor="ctr"/>
          <a:lstStyle>
            <a:lvl1pPr marL="0" indent="0">
              <a:buFontTx/>
              <a:buNone/>
              <a:tabLst>
                <a:tab pos="7600950" algn="r"/>
              </a:tabLst>
              <a:defRPr sz="2200">
                <a:solidFill>
                  <a:schemeClr val="bg1"/>
                </a:solidFill>
                <a:latin typeface="+mj-lt"/>
              </a:defRPr>
            </a:lvl1pPr>
            <a:lvl2pPr marL="640080" indent="-228600">
              <a:buFont typeface="Arial" panose="020B0604020202020204" pitchFamily="34" charset="0"/>
              <a:buChar char="•"/>
              <a:defRPr sz="2400"/>
            </a:lvl2pPr>
            <a:lvl3pPr marL="914400" indent="-228600">
              <a:buFont typeface="Avenir LT Std 65 Medium" pitchFamily="34" charset="0"/>
              <a:buChar char="‐"/>
              <a:defRPr sz="2000"/>
            </a:lvl3pPr>
            <a:lvl4pPr marL="1188720" indent="-228600">
              <a:buFont typeface="Arial" panose="020B0604020202020204" pitchFamily="34" charset="0"/>
              <a:buChar char="•"/>
              <a:defRPr sz="1800"/>
            </a:lvl4pPr>
            <a:lvl5pPr marL="1463040" indent="-228600">
              <a:buFont typeface="Avenir LT Std 65 Medium" pitchFamily="34" charset="0"/>
              <a:buChar char="‐"/>
              <a:defRPr sz="1600"/>
            </a:lvl5pPr>
          </a:lstStyle>
          <a:p>
            <a:pPr lvl="0"/>
            <a:r>
              <a:rPr lang="en-US" dirty="0"/>
              <a:t>Click to edit Master text styles	tab to align right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55638" y="4932727"/>
            <a:ext cx="7874000" cy="78840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*Footnotes go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103917"/>
            <a:ext cx="9144000" cy="7540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" y="6204606"/>
            <a:ext cx="1842465" cy="62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78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icture Background -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1019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978025"/>
            <a:ext cx="3670300" cy="3743325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20040" tIns="228600" rIns="320040" bIns="228600"/>
          <a:lstStyle>
            <a:lvl1pPr>
              <a:defRPr sz="2800" cap="none" baseline="0">
                <a:solidFill>
                  <a:schemeClr val="accent4"/>
                </a:solidFill>
                <a:latin typeface="+mj-lt"/>
              </a:defRPr>
            </a:lvl1pPr>
            <a:lvl2pPr marL="0" indent="-182880">
              <a:buFontTx/>
              <a:buBlip>
                <a:blip r:embed="rId2"/>
              </a:buBlip>
              <a:defRPr sz="2000">
                <a:solidFill>
                  <a:schemeClr val="bg1"/>
                </a:solidFill>
              </a:defRPr>
            </a:lvl2pPr>
            <a:lvl3pPr marL="457200" indent="-182880">
              <a:defRPr sz="1800">
                <a:solidFill>
                  <a:schemeClr val="bg1"/>
                </a:solidFill>
              </a:defRPr>
            </a:lvl3pPr>
            <a:lvl4pPr marL="914400" indent="-182880">
              <a:defRPr sz="1600">
                <a:solidFill>
                  <a:schemeClr val="bg1"/>
                </a:solidFill>
              </a:defRPr>
            </a:lvl4pPr>
            <a:lvl5pPr marL="1371600" indent="-18288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0" y="3200400"/>
            <a:ext cx="3670300" cy="2520950"/>
          </a:xfrm>
          <a:prstGeom prst="rect">
            <a:avLst/>
          </a:prstGeom>
        </p:spPr>
        <p:txBody>
          <a:bodyPr lIns="320040" tIns="0" rIns="320040" bIns="0"/>
          <a:lstStyle>
            <a:lvl1pPr marL="182880" indent="-182880">
              <a:buFontTx/>
              <a:buBlip>
                <a:blip r:embed="rId2"/>
              </a:buBlip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-18288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j-lt"/>
              </a:defRPr>
            </a:lvl2pPr>
            <a:lvl3pPr marL="640080" indent="-182880">
              <a:buFont typeface="Avenir LT Std 65 Medium" pitchFamily="34" charset="0"/>
              <a:buChar char="‐"/>
              <a:defRPr sz="1800">
                <a:solidFill>
                  <a:schemeClr val="bg1"/>
                </a:solidFill>
                <a:latin typeface="+mj-lt"/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103917"/>
            <a:ext cx="9144000" cy="754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" y="6204606"/>
            <a:ext cx="1846072" cy="6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974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icture Background -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1039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978025"/>
            <a:ext cx="3670300" cy="3743325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20040" tIns="228600" rIns="320040" bIns="228600"/>
          <a:lstStyle>
            <a:lvl1pPr>
              <a:defRPr sz="2800" cap="none" baseline="0">
                <a:solidFill>
                  <a:schemeClr val="accent4"/>
                </a:solidFill>
                <a:latin typeface="+mj-lt"/>
              </a:defRPr>
            </a:lvl1pPr>
            <a:lvl2pPr marL="0" indent="-182880">
              <a:buFontTx/>
              <a:buBlip>
                <a:blip r:embed="rId2"/>
              </a:buBlip>
              <a:defRPr sz="2000">
                <a:solidFill>
                  <a:schemeClr val="bg1"/>
                </a:solidFill>
              </a:defRPr>
            </a:lvl2pPr>
            <a:lvl3pPr marL="457200" indent="-182880">
              <a:defRPr sz="1800">
                <a:solidFill>
                  <a:schemeClr val="bg1"/>
                </a:solidFill>
              </a:defRPr>
            </a:lvl3pPr>
            <a:lvl4pPr marL="914400" indent="-182880">
              <a:defRPr sz="1600">
                <a:solidFill>
                  <a:schemeClr val="bg1"/>
                </a:solidFill>
              </a:defRPr>
            </a:lvl4pPr>
            <a:lvl5pPr marL="1371600" indent="-18288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0" y="3200400"/>
            <a:ext cx="3670300" cy="2520950"/>
          </a:xfrm>
          <a:prstGeom prst="rect">
            <a:avLst/>
          </a:prstGeom>
        </p:spPr>
        <p:txBody>
          <a:bodyPr lIns="320040" tIns="0" rIns="320040" bIns="0"/>
          <a:lstStyle>
            <a:lvl1pPr marL="182880" indent="-182880">
              <a:buFontTx/>
              <a:buBlip>
                <a:blip r:embed="rId2"/>
              </a:buBlip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-18288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j-lt"/>
              </a:defRPr>
            </a:lvl2pPr>
            <a:lvl3pPr marL="640080" indent="-182880">
              <a:buFont typeface="Avenir LT Std 65 Medium" pitchFamily="34" charset="0"/>
              <a:buChar char="‐"/>
              <a:defRPr sz="1800">
                <a:solidFill>
                  <a:schemeClr val="bg1"/>
                </a:solidFill>
                <a:latin typeface="+mj-lt"/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103917"/>
            <a:ext cx="9144000" cy="7540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" y="6204606"/>
            <a:ext cx="1842465" cy="62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18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icture Background -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1039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978025"/>
            <a:ext cx="3670300" cy="374332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320040" tIns="228600" rIns="320040" bIns="228600"/>
          <a:lstStyle>
            <a:lvl1pPr>
              <a:defRPr sz="2800" cap="none" baseline="0">
                <a:solidFill>
                  <a:schemeClr val="accent1"/>
                </a:solidFill>
                <a:latin typeface="+mj-lt"/>
              </a:defRPr>
            </a:lvl1pPr>
            <a:lvl2pPr marL="0" indent="-182880">
              <a:buFontTx/>
              <a:buBlip>
                <a:blip r:embed="rId2"/>
              </a:buBlip>
              <a:defRPr sz="2000">
                <a:solidFill>
                  <a:schemeClr val="bg1"/>
                </a:solidFill>
              </a:defRPr>
            </a:lvl2pPr>
            <a:lvl3pPr marL="457200" indent="-182880">
              <a:defRPr sz="1800">
                <a:solidFill>
                  <a:schemeClr val="bg1"/>
                </a:solidFill>
              </a:defRPr>
            </a:lvl3pPr>
            <a:lvl4pPr marL="914400" indent="-182880">
              <a:defRPr sz="1600">
                <a:solidFill>
                  <a:schemeClr val="bg1"/>
                </a:solidFill>
              </a:defRPr>
            </a:lvl4pPr>
            <a:lvl5pPr marL="1371600" indent="-18288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0" y="3200400"/>
            <a:ext cx="3670300" cy="2520950"/>
          </a:xfrm>
          <a:prstGeom prst="rect">
            <a:avLst/>
          </a:prstGeom>
        </p:spPr>
        <p:txBody>
          <a:bodyPr lIns="320040" tIns="0" rIns="320040" bIns="0"/>
          <a:lstStyle>
            <a:lvl1pPr marL="182880" indent="-182880">
              <a:buFontTx/>
              <a:buBlip>
                <a:blip r:embed="rId2"/>
              </a:buBlip>
              <a:defRPr sz="2400">
                <a:solidFill>
                  <a:schemeClr val="accent5"/>
                </a:solidFill>
                <a:latin typeface="+mj-lt"/>
              </a:defRPr>
            </a:lvl1pPr>
            <a:lvl2pPr marL="457200" indent="-182880">
              <a:buFont typeface="Arial" panose="020B0604020202020204" pitchFamily="34" charset="0"/>
              <a:buChar char="•"/>
              <a:defRPr sz="2000">
                <a:solidFill>
                  <a:schemeClr val="accent5"/>
                </a:solidFill>
                <a:latin typeface="+mj-lt"/>
              </a:defRPr>
            </a:lvl2pPr>
            <a:lvl3pPr marL="640080" indent="-182880">
              <a:buFont typeface="Avenir LT Std 65 Medium" pitchFamily="34" charset="0"/>
              <a:buChar char="‐"/>
              <a:defRPr sz="1800">
                <a:solidFill>
                  <a:schemeClr val="accent5"/>
                </a:solidFill>
                <a:latin typeface="+mj-lt"/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103917"/>
            <a:ext cx="9144000" cy="754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" y="6204606"/>
            <a:ext cx="1846072" cy="6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486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icture Background -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1039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978025"/>
            <a:ext cx="3670300" cy="374332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320040" tIns="228600" rIns="320040" bIns="228600"/>
          <a:lstStyle>
            <a:lvl1pPr>
              <a:defRPr sz="2800" cap="none" baseline="0">
                <a:solidFill>
                  <a:schemeClr val="accent1"/>
                </a:solidFill>
                <a:latin typeface="+mj-lt"/>
              </a:defRPr>
            </a:lvl1pPr>
            <a:lvl2pPr marL="0" indent="-182880">
              <a:buFontTx/>
              <a:buBlip>
                <a:blip r:embed="rId2"/>
              </a:buBlip>
              <a:defRPr sz="2000">
                <a:solidFill>
                  <a:schemeClr val="bg1"/>
                </a:solidFill>
              </a:defRPr>
            </a:lvl2pPr>
            <a:lvl3pPr marL="457200" indent="-182880">
              <a:defRPr sz="1800">
                <a:solidFill>
                  <a:schemeClr val="bg1"/>
                </a:solidFill>
              </a:defRPr>
            </a:lvl3pPr>
            <a:lvl4pPr marL="914400" indent="-182880">
              <a:defRPr sz="1600">
                <a:solidFill>
                  <a:schemeClr val="bg1"/>
                </a:solidFill>
              </a:defRPr>
            </a:lvl4pPr>
            <a:lvl5pPr marL="1371600" indent="-18288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0" y="3200400"/>
            <a:ext cx="3670300" cy="2520950"/>
          </a:xfrm>
          <a:prstGeom prst="rect">
            <a:avLst/>
          </a:prstGeom>
        </p:spPr>
        <p:txBody>
          <a:bodyPr lIns="320040" tIns="0" rIns="320040" bIns="0"/>
          <a:lstStyle>
            <a:lvl1pPr marL="182880" indent="-182880">
              <a:buFontTx/>
              <a:buBlip>
                <a:blip r:embed="rId2"/>
              </a:buBlip>
              <a:defRPr sz="2400">
                <a:solidFill>
                  <a:schemeClr val="accent5"/>
                </a:solidFill>
                <a:latin typeface="+mj-lt"/>
              </a:defRPr>
            </a:lvl1pPr>
            <a:lvl2pPr marL="457200" indent="-182880">
              <a:buFont typeface="Arial" panose="020B0604020202020204" pitchFamily="34" charset="0"/>
              <a:buChar char="•"/>
              <a:defRPr sz="2000">
                <a:solidFill>
                  <a:schemeClr val="accent5"/>
                </a:solidFill>
                <a:latin typeface="+mj-lt"/>
              </a:defRPr>
            </a:lvl2pPr>
            <a:lvl3pPr marL="640080" indent="-182880">
              <a:buFont typeface="Avenir LT Std 65 Medium" pitchFamily="34" charset="0"/>
              <a:buChar char="‐"/>
              <a:defRPr sz="1800">
                <a:solidFill>
                  <a:schemeClr val="accent5"/>
                </a:solidFill>
                <a:latin typeface="+mj-lt"/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103917"/>
            <a:ext cx="9144000" cy="7540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" y="6204606"/>
            <a:ext cx="1842465" cy="62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4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6C3BD-C018-4538-81F9-DD8DC22936AD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3093-AB0D-4D3D-AE01-16D9BCB24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0722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Background - statistics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1039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4495800"/>
            <a:ext cx="5473701" cy="1439863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20040" tIns="228600" rIns="320040" bIns="228600"/>
          <a:lstStyle>
            <a:lvl1pPr>
              <a:defRPr sz="2800" cap="none" baseline="0">
                <a:solidFill>
                  <a:schemeClr val="accent4"/>
                </a:solidFill>
                <a:latin typeface="+mj-lt"/>
              </a:defRPr>
            </a:lvl1pPr>
            <a:lvl2pPr marL="0" indent="-182880">
              <a:buFontTx/>
              <a:buBlip>
                <a:blip r:embed="rId2"/>
              </a:buBlip>
              <a:defRPr sz="2000">
                <a:solidFill>
                  <a:schemeClr val="bg1"/>
                </a:solidFill>
              </a:defRPr>
            </a:lvl2pPr>
            <a:lvl3pPr marL="457200" indent="-182880">
              <a:defRPr sz="1800">
                <a:solidFill>
                  <a:schemeClr val="bg1"/>
                </a:solidFill>
              </a:defRPr>
            </a:lvl3pPr>
            <a:lvl4pPr marL="914400" indent="-182880">
              <a:defRPr sz="1600">
                <a:solidFill>
                  <a:schemeClr val="bg1"/>
                </a:solidFill>
              </a:defRPr>
            </a:lvl4pPr>
            <a:lvl5pPr marL="1371600" indent="-18288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971043" y="5124758"/>
            <a:ext cx="4502657" cy="571528"/>
          </a:xfrm>
          <a:prstGeom prst="rect">
            <a:avLst/>
          </a:prstGeom>
        </p:spPr>
        <p:txBody>
          <a:bodyPr lIns="0" tIns="0" rIns="320040" bIns="0" anchor="ctr"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-18288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640080" indent="-182880">
              <a:buFont typeface="Avenir LT Std 65 Medium" pitchFamily="34" charset="0"/>
              <a:buChar char="‐"/>
              <a:defRPr sz="16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5124758"/>
            <a:ext cx="892175" cy="5492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103917"/>
            <a:ext cx="9144000" cy="754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" y="6204606"/>
            <a:ext cx="1846072" cy="6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393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Background - statistics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1039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4495800"/>
            <a:ext cx="5473701" cy="1439863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20040" tIns="228600" rIns="320040" bIns="228600"/>
          <a:lstStyle>
            <a:lvl1pPr>
              <a:defRPr sz="2800" cap="none" baseline="0">
                <a:solidFill>
                  <a:schemeClr val="accent4"/>
                </a:solidFill>
                <a:latin typeface="+mj-lt"/>
              </a:defRPr>
            </a:lvl1pPr>
            <a:lvl2pPr marL="0" indent="-182880">
              <a:buFontTx/>
              <a:buBlip>
                <a:blip r:embed="rId2"/>
              </a:buBlip>
              <a:defRPr sz="2000">
                <a:solidFill>
                  <a:schemeClr val="bg1"/>
                </a:solidFill>
              </a:defRPr>
            </a:lvl2pPr>
            <a:lvl3pPr marL="457200" indent="-182880">
              <a:defRPr sz="1800">
                <a:solidFill>
                  <a:schemeClr val="bg1"/>
                </a:solidFill>
              </a:defRPr>
            </a:lvl3pPr>
            <a:lvl4pPr marL="914400" indent="-182880">
              <a:defRPr sz="1600">
                <a:solidFill>
                  <a:schemeClr val="bg1"/>
                </a:solidFill>
              </a:defRPr>
            </a:lvl4pPr>
            <a:lvl5pPr marL="1371600" indent="-18288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103917"/>
            <a:ext cx="9144000" cy="7540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" y="6204606"/>
            <a:ext cx="1842465" cy="629703"/>
          </a:xfrm>
          <a:prstGeom prst="rect">
            <a:avLst/>
          </a:prstGeom>
        </p:spPr>
      </p:pic>
      <p:sp>
        <p:nvSpPr>
          <p:cNvPr id="1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971043" y="5124758"/>
            <a:ext cx="4502657" cy="571528"/>
          </a:xfrm>
          <a:prstGeom prst="rect">
            <a:avLst/>
          </a:prstGeom>
        </p:spPr>
        <p:txBody>
          <a:bodyPr lIns="0" tIns="0" rIns="320040" bIns="0" anchor="ctr"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-18288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640080" indent="-182880">
              <a:buFont typeface="Avenir LT Std 65 Medium" pitchFamily="34" charset="0"/>
              <a:buChar char="‐"/>
              <a:defRPr sz="16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5124758"/>
            <a:ext cx="892175" cy="5492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20272628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Background - statistics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1039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495800"/>
            <a:ext cx="5473701" cy="1439862"/>
          </a:xfrm>
          <a:prstGeom prst="rect">
            <a:avLst/>
          </a:prstGeom>
          <a:solidFill>
            <a:schemeClr val="bg2">
              <a:alpha val="90000"/>
            </a:schemeClr>
          </a:solidFill>
        </p:spPr>
        <p:txBody>
          <a:bodyPr lIns="320040" tIns="228600" rIns="320040" bIns="228600"/>
          <a:lstStyle>
            <a:lvl1pPr>
              <a:defRPr sz="2800" cap="none" baseline="0">
                <a:solidFill>
                  <a:schemeClr val="accent1"/>
                </a:solidFill>
                <a:latin typeface="+mj-lt"/>
              </a:defRPr>
            </a:lvl1pPr>
            <a:lvl2pPr marL="0" indent="-182880">
              <a:buFontTx/>
              <a:buBlip>
                <a:blip r:embed="rId2"/>
              </a:buBlip>
              <a:defRPr sz="2000">
                <a:solidFill>
                  <a:schemeClr val="bg1"/>
                </a:solidFill>
              </a:defRPr>
            </a:lvl2pPr>
            <a:lvl3pPr marL="457200" indent="-182880">
              <a:defRPr sz="1800">
                <a:solidFill>
                  <a:schemeClr val="bg1"/>
                </a:solidFill>
              </a:defRPr>
            </a:lvl3pPr>
            <a:lvl4pPr marL="914400" indent="-182880">
              <a:defRPr sz="1600">
                <a:solidFill>
                  <a:schemeClr val="bg1"/>
                </a:solidFill>
              </a:defRPr>
            </a:lvl4pPr>
            <a:lvl5pPr marL="1371600" indent="-18288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971043" y="5124758"/>
            <a:ext cx="4502657" cy="571528"/>
          </a:xfrm>
          <a:prstGeom prst="rect">
            <a:avLst/>
          </a:prstGeom>
        </p:spPr>
        <p:txBody>
          <a:bodyPr lIns="0" tIns="0" rIns="320040" bIns="0" anchor="ctr"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accent5"/>
                </a:solidFill>
                <a:latin typeface="+mj-lt"/>
              </a:defRPr>
            </a:lvl1pPr>
            <a:lvl2pPr marL="457200" indent="-18288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640080" indent="-182880">
              <a:buFont typeface="Avenir LT Std 65 Medium" pitchFamily="34" charset="0"/>
              <a:buChar char="‐"/>
              <a:defRPr sz="16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5124758"/>
            <a:ext cx="892175" cy="5492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103917"/>
            <a:ext cx="9144000" cy="754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" y="6204606"/>
            <a:ext cx="1846072" cy="6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590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Background - statistics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1039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495800"/>
            <a:ext cx="5473701" cy="1439862"/>
          </a:xfrm>
          <a:prstGeom prst="rect">
            <a:avLst/>
          </a:prstGeom>
          <a:solidFill>
            <a:schemeClr val="bg2">
              <a:alpha val="90000"/>
            </a:schemeClr>
          </a:solidFill>
        </p:spPr>
        <p:txBody>
          <a:bodyPr lIns="320040" tIns="228600" rIns="320040" bIns="228600"/>
          <a:lstStyle>
            <a:lvl1pPr>
              <a:defRPr sz="2800" cap="none" baseline="0">
                <a:solidFill>
                  <a:schemeClr val="accent1"/>
                </a:solidFill>
                <a:latin typeface="+mj-lt"/>
              </a:defRPr>
            </a:lvl1pPr>
            <a:lvl2pPr marL="0" indent="-182880">
              <a:buFontTx/>
              <a:buBlip>
                <a:blip r:embed="rId2"/>
              </a:buBlip>
              <a:defRPr sz="2000">
                <a:solidFill>
                  <a:schemeClr val="bg1"/>
                </a:solidFill>
              </a:defRPr>
            </a:lvl2pPr>
            <a:lvl3pPr marL="457200" indent="-182880">
              <a:defRPr sz="1800">
                <a:solidFill>
                  <a:schemeClr val="bg1"/>
                </a:solidFill>
              </a:defRPr>
            </a:lvl3pPr>
            <a:lvl4pPr marL="914400" indent="-182880">
              <a:defRPr sz="1600">
                <a:solidFill>
                  <a:schemeClr val="bg1"/>
                </a:solidFill>
              </a:defRPr>
            </a:lvl4pPr>
            <a:lvl5pPr marL="1371600" indent="-18288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971043" y="5124758"/>
            <a:ext cx="4502657" cy="571528"/>
          </a:xfrm>
          <a:prstGeom prst="rect">
            <a:avLst/>
          </a:prstGeom>
        </p:spPr>
        <p:txBody>
          <a:bodyPr lIns="0" tIns="0" rIns="320040" bIns="0" anchor="ctr"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accent5"/>
                </a:solidFill>
                <a:latin typeface="+mj-lt"/>
              </a:defRPr>
            </a:lvl1pPr>
            <a:lvl2pPr marL="457200" indent="-18288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640080" indent="-182880">
              <a:buFont typeface="Avenir LT Std 65 Medium" pitchFamily="34" charset="0"/>
              <a:buChar char="‐"/>
              <a:defRPr sz="16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5124758"/>
            <a:ext cx="892175" cy="5492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103917"/>
            <a:ext cx="9144000" cy="7540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" y="6204606"/>
            <a:ext cx="1842465" cy="62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72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04800" y="585132"/>
            <a:ext cx="8224838" cy="1143000"/>
          </a:xfrm>
          <a:prstGeom prst="rect">
            <a:avLst/>
          </a:prstGeom>
        </p:spPr>
        <p:txBody>
          <a:bodyPr lIns="0" tIns="0" rIns="0" bIns="0"/>
          <a:lstStyle>
            <a:lvl1pPr marL="320040" indent="-320040" algn="l">
              <a:buSzPct val="110000"/>
              <a:buFontTx/>
              <a:buBlip>
                <a:blip r:embed="rId2"/>
              </a:buBlip>
              <a:defRPr sz="3200" b="1" cap="none" baseline="0"/>
            </a:lvl1pPr>
          </a:lstStyle>
          <a:p>
            <a:r>
              <a:rPr lang="en-US" dirty="0"/>
              <a:t>Bullet heading – sentence case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55638" y="1978025"/>
            <a:ext cx="7874000" cy="3976688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j-lt"/>
              </a:defRPr>
            </a:lvl1pPr>
            <a:lvl2pPr marL="640080" indent="-228600">
              <a:buFont typeface="Calibri" panose="020F0502020204030204" pitchFamily="34" charset="0"/>
              <a:buChar char="-"/>
              <a:defRPr sz="2400">
                <a:latin typeface="+mj-lt"/>
              </a:defRPr>
            </a:lvl2pPr>
            <a:lvl3pPr marL="914400" indent="-228600">
              <a:buFont typeface="Arial" panose="020B0604020202020204" pitchFamily="34" charset="0"/>
              <a:buChar char="•"/>
              <a:defRPr sz="2000">
                <a:latin typeface="+mj-lt"/>
              </a:defRPr>
            </a:lvl3pPr>
            <a:lvl4pPr marL="1188720" indent="-228600">
              <a:buFont typeface="Calibri" panose="020F0502020204030204" pitchFamily="34" charset="0"/>
              <a:buChar char="-"/>
              <a:defRPr sz="1800">
                <a:latin typeface="+mj-lt"/>
              </a:defRPr>
            </a:lvl4pPr>
            <a:lvl5pPr marL="1463040" indent="-228600">
              <a:buFont typeface="Arial" panose="020B0604020202020204" pitchFamily="34" charset="0"/>
              <a:buChar char="•"/>
              <a:defRPr sz="16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103917"/>
            <a:ext cx="9144000" cy="754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" y="6204606"/>
            <a:ext cx="1846072" cy="6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191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103917"/>
            <a:ext cx="9144000" cy="7540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04800" y="585132"/>
            <a:ext cx="8224838" cy="1143000"/>
          </a:xfrm>
          <a:prstGeom prst="rect">
            <a:avLst/>
          </a:prstGeom>
        </p:spPr>
        <p:txBody>
          <a:bodyPr lIns="0" tIns="0" rIns="0" bIns="0"/>
          <a:lstStyle>
            <a:lvl1pPr marL="320040" indent="-320040" algn="l">
              <a:buSzPct val="110000"/>
              <a:buFontTx/>
              <a:buBlip>
                <a:blip r:embed="rId2"/>
              </a:buBlip>
              <a:defRPr sz="3200" b="1" cap="none" baseline="0"/>
            </a:lvl1pPr>
          </a:lstStyle>
          <a:p>
            <a:r>
              <a:rPr lang="en-US" dirty="0"/>
              <a:t>Bullet heading – sentence case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55638" y="1978025"/>
            <a:ext cx="7874000" cy="3976688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j-lt"/>
              </a:defRPr>
            </a:lvl1pPr>
            <a:lvl2pPr marL="640080" indent="-228600">
              <a:buFont typeface="Calibri" panose="020F0502020204030204" pitchFamily="34" charset="0"/>
              <a:buChar char="-"/>
              <a:defRPr sz="2400">
                <a:latin typeface="+mj-lt"/>
              </a:defRPr>
            </a:lvl2pPr>
            <a:lvl3pPr marL="914400" indent="-228600">
              <a:buFont typeface="Arial" panose="020B0604020202020204" pitchFamily="34" charset="0"/>
              <a:buChar char="•"/>
              <a:defRPr sz="2000">
                <a:latin typeface="+mj-lt"/>
              </a:defRPr>
            </a:lvl3pPr>
            <a:lvl4pPr marL="1188720" indent="-228600">
              <a:buFont typeface="Calibri" panose="020F0502020204030204" pitchFamily="34" charset="0"/>
              <a:buChar char="-"/>
              <a:defRPr sz="1800">
                <a:latin typeface="+mj-lt"/>
              </a:defRPr>
            </a:lvl4pPr>
            <a:lvl5pPr marL="1463040" indent="-228600">
              <a:buFont typeface="Arial" panose="020B0604020202020204" pitchFamily="34" charset="0"/>
              <a:buChar char="•"/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" y="6204606"/>
            <a:ext cx="1842465" cy="62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with graphics -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04800" y="585132"/>
            <a:ext cx="8224838" cy="1143000"/>
          </a:xfrm>
          <a:prstGeom prst="rect">
            <a:avLst/>
          </a:prstGeom>
        </p:spPr>
        <p:txBody>
          <a:bodyPr lIns="0" tIns="0" rIns="0" bIns="0"/>
          <a:lstStyle>
            <a:lvl1pPr marL="320040" indent="-320040" algn="l">
              <a:buSzPct val="110000"/>
              <a:buFontTx/>
              <a:buBlip>
                <a:blip r:embed="rId2"/>
              </a:buBlip>
              <a:defRPr sz="3200" b="1" cap="none" baseline="0"/>
            </a:lvl1pPr>
          </a:lstStyle>
          <a:p>
            <a:r>
              <a:rPr lang="en-US" dirty="0"/>
              <a:t>Bullet heading – sentence case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6096000"/>
            <a:ext cx="1920240" cy="656284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55638" y="1978025"/>
            <a:ext cx="3459162" cy="3976688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spcBef>
                <a:spcPts val="18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j-lt"/>
              </a:defRPr>
            </a:lvl1pPr>
            <a:lvl2pPr marL="640080" indent="-228600">
              <a:buFont typeface="Avenir LT Std 65 Medium" pitchFamily="34" charset="0"/>
              <a:buChar char="‐"/>
              <a:defRPr sz="2400">
                <a:latin typeface="+mj-lt"/>
              </a:defRPr>
            </a:lvl2pPr>
            <a:lvl3pPr marL="914400" indent="-228600">
              <a:buFont typeface="Arial" panose="020B0604020202020204" pitchFamily="34" charset="0"/>
              <a:buChar char="•"/>
              <a:defRPr sz="2000">
                <a:latin typeface="+mj-lt"/>
              </a:defRPr>
            </a:lvl3pPr>
            <a:lvl4pPr marL="1188720" indent="-228600">
              <a:buFont typeface="Avenir LT Std 65 Medium" pitchFamily="34" charset="0"/>
              <a:buChar char="‐"/>
              <a:defRPr sz="1800">
                <a:latin typeface="+mj-lt"/>
              </a:defRPr>
            </a:lvl4pPr>
            <a:lvl5pPr marL="1463040" indent="-228600">
              <a:buFont typeface="Arial" panose="020B0604020202020204" pitchFamily="34" charset="0"/>
              <a:buChar char="•"/>
              <a:defRPr sz="16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 noChangeAspect="1"/>
          </p:cNvSpPr>
          <p:nvPr>
            <p:ph sz="quarter" idx="11"/>
          </p:nvPr>
        </p:nvSpPr>
        <p:spPr>
          <a:xfrm>
            <a:off x="4419600" y="1981200"/>
            <a:ext cx="4114800" cy="3962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88696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with graphics -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04800" y="585132"/>
            <a:ext cx="8224838" cy="1143000"/>
          </a:xfrm>
          <a:prstGeom prst="rect">
            <a:avLst/>
          </a:prstGeom>
        </p:spPr>
        <p:txBody>
          <a:bodyPr lIns="0" tIns="0" rIns="0" bIns="0"/>
          <a:lstStyle>
            <a:lvl1pPr marL="320040" indent="-320040" algn="l">
              <a:buSzPct val="110000"/>
              <a:buFontTx/>
              <a:buBlip>
                <a:blip r:embed="rId2"/>
              </a:buBlip>
              <a:defRPr sz="3200" b="1" cap="none" baseline="0"/>
            </a:lvl1pPr>
          </a:lstStyle>
          <a:p>
            <a:r>
              <a:rPr lang="en-US" dirty="0"/>
              <a:t>Bullet heading – sentence case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55638" y="1978025"/>
            <a:ext cx="3459162" cy="3976688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spcBef>
                <a:spcPts val="18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j-lt"/>
              </a:defRPr>
            </a:lvl1pPr>
            <a:lvl2pPr marL="640080" indent="-228600">
              <a:buFont typeface="Avenir LT Std 65 Medium" pitchFamily="34" charset="0"/>
              <a:buChar char="‐"/>
              <a:defRPr sz="2400">
                <a:latin typeface="+mj-lt"/>
              </a:defRPr>
            </a:lvl2pPr>
            <a:lvl3pPr marL="914400" indent="-228600">
              <a:buFont typeface="Arial" panose="020B0604020202020204" pitchFamily="34" charset="0"/>
              <a:buChar char="•"/>
              <a:defRPr sz="2000">
                <a:latin typeface="+mj-lt"/>
              </a:defRPr>
            </a:lvl3pPr>
            <a:lvl4pPr marL="1188720" indent="-228600">
              <a:buFont typeface="Avenir LT Std 65 Medium" pitchFamily="34" charset="0"/>
              <a:buChar char="‐"/>
              <a:defRPr sz="1800">
                <a:latin typeface="+mj-lt"/>
              </a:defRPr>
            </a:lvl4pPr>
            <a:lvl5pPr marL="1463040" indent="-228600">
              <a:buFont typeface="Arial" panose="020B0604020202020204" pitchFamily="34" charset="0"/>
              <a:buChar char="•"/>
              <a:defRPr sz="16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 noChangeAspect="1"/>
          </p:cNvSpPr>
          <p:nvPr>
            <p:ph sz="quarter" idx="11"/>
          </p:nvPr>
        </p:nvSpPr>
        <p:spPr>
          <a:xfrm>
            <a:off x="4419600" y="1981200"/>
            <a:ext cx="4114800" cy="3962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103917"/>
            <a:ext cx="9144000" cy="7540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" y="6204606"/>
            <a:ext cx="1842465" cy="62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50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smart art -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04800" y="585132"/>
            <a:ext cx="8224838" cy="572029"/>
          </a:xfrm>
          <a:prstGeom prst="rect">
            <a:avLst/>
          </a:prstGeom>
        </p:spPr>
        <p:txBody>
          <a:bodyPr lIns="0" tIns="0" rIns="0" bIns="0"/>
          <a:lstStyle>
            <a:lvl1pPr marL="320040" indent="-320040" algn="l">
              <a:buSzPct val="110000"/>
              <a:buFontTx/>
              <a:buBlip>
                <a:blip r:embed="rId2"/>
              </a:buBlip>
              <a:defRPr sz="3200" b="1" cap="none" baseline="0"/>
            </a:lvl1pPr>
          </a:lstStyle>
          <a:p>
            <a:r>
              <a:rPr lang="en-US" dirty="0"/>
              <a:t>1 line chart/smart art heading – sentence case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55639" y="5169561"/>
            <a:ext cx="7874000" cy="7366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aseline="0">
                <a:solidFill>
                  <a:srgbClr val="333F48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Brief description: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vitae </a:t>
            </a:r>
            <a:r>
              <a:rPr lang="en-US" dirty="0" err="1"/>
              <a:t>porttitor</a:t>
            </a:r>
            <a:r>
              <a:rPr lang="en-US" dirty="0"/>
              <a:t>. Nam </a:t>
            </a:r>
            <a:r>
              <a:rPr lang="en-US" dirty="0" err="1"/>
              <a:t>imperdiet</a:t>
            </a:r>
            <a:r>
              <a:rPr lang="en-US" dirty="0"/>
              <a:t> at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cursus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55638" y="1350629"/>
            <a:ext cx="7874000" cy="355693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103917"/>
            <a:ext cx="9144000" cy="754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" y="6204606"/>
            <a:ext cx="1846072" cy="6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493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smart art -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04800" y="585132"/>
            <a:ext cx="8224838" cy="572029"/>
          </a:xfrm>
          <a:prstGeom prst="rect">
            <a:avLst/>
          </a:prstGeom>
        </p:spPr>
        <p:txBody>
          <a:bodyPr lIns="0" tIns="0" rIns="0" bIns="0"/>
          <a:lstStyle>
            <a:lvl1pPr marL="320040" indent="-320040" algn="l">
              <a:buSzPct val="110000"/>
              <a:buFontTx/>
              <a:buBlip>
                <a:blip r:embed="rId2"/>
              </a:buBlip>
              <a:defRPr sz="3200" b="1" cap="none" baseline="0"/>
            </a:lvl1pPr>
          </a:lstStyle>
          <a:p>
            <a:r>
              <a:rPr lang="en-US" dirty="0"/>
              <a:t>1 line chart/smart art heading – sentence case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55639" y="5169561"/>
            <a:ext cx="7874000" cy="7366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aseline="0">
                <a:solidFill>
                  <a:srgbClr val="333F48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Brief description: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vitae </a:t>
            </a:r>
            <a:r>
              <a:rPr lang="en-US" dirty="0" err="1"/>
              <a:t>porttitor</a:t>
            </a:r>
            <a:r>
              <a:rPr lang="en-US" dirty="0"/>
              <a:t>. Nam </a:t>
            </a:r>
            <a:r>
              <a:rPr lang="en-US" dirty="0" err="1"/>
              <a:t>imperdiet</a:t>
            </a:r>
            <a:r>
              <a:rPr lang="en-US" dirty="0"/>
              <a:t> at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cursus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55638" y="1350629"/>
            <a:ext cx="7874000" cy="355693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103917"/>
            <a:ext cx="9144000" cy="7540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" y="6204606"/>
            <a:ext cx="1842465" cy="62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10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6C3BD-C018-4538-81F9-DD8DC22936AD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3093-AB0D-4D3D-AE01-16D9BCB24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5166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Right Side -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04800" y="585132"/>
            <a:ext cx="8224838" cy="1143000"/>
          </a:xfrm>
          <a:prstGeom prst="rect">
            <a:avLst/>
          </a:prstGeom>
        </p:spPr>
        <p:txBody>
          <a:bodyPr lIns="0" tIns="0" rIns="0" bIns="0"/>
          <a:lstStyle>
            <a:lvl1pPr marL="320040" indent="-320040" algn="l">
              <a:buSzPct val="110000"/>
              <a:buFontTx/>
              <a:buBlip>
                <a:blip r:embed="rId2"/>
              </a:buBlip>
              <a:defRPr sz="3200" b="1" cap="none" baseline="0"/>
            </a:lvl1pPr>
          </a:lstStyle>
          <a:p>
            <a:r>
              <a:rPr lang="en-US" dirty="0"/>
              <a:t>2 line chart/smart art heading goes here – sentence case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55639" y="1978025"/>
            <a:ext cx="2795586" cy="3976688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800" b="0" baseline="0">
                <a:solidFill>
                  <a:srgbClr val="333F48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Brief description: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vitae </a:t>
            </a:r>
            <a:r>
              <a:rPr lang="en-US" dirty="0" err="1"/>
              <a:t>porttitor</a:t>
            </a:r>
            <a:r>
              <a:rPr lang="en-US" dirty="0"/>
              <a:t>. Nam </a:t>
            </a:r>
            <a:r>
              <a:rPr lang="en-US" dirty="0" err="1"/>
              <a:t>imperdiet</a:t>
            </a:r>
            <a:r>
              <a:rPr lang="en-US" dirty="0"/>
              <a:t> at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cursus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3670300" y="1978025"/>
            <a:ext cx="4859338" cy="39766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103917"/>
            <a:ext cx="9144000" cy="754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" y="6204606"/>
            <a:ext cx="1846072" cy="6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57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Right Side -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04800" y="585132"/>
            <a:ext cx="8224838" cy="1143000"/>
          </a:xfrm>
          <a:prstGeom prst="rect">
            <a:avLst/>
          </a:prstGeom>
        </p:spPr>
        <p:txBody>
          <a:bodyPr lIns="0" tIns="0" rIns="0" bIns="0"/>
          <a:lstStyle>
            <a:lvl1pPr marL="320040" indent="-320040" algn="l">
              <a:buSzPct val="110000"/>
              <a:buFontTx/>
              <a:buBlip>
                <a:blip r:embed="rId2"/>
              </a:buBlip>
              <a:defRPr sz="3200" b="1" cap="none" baseline="0"/>
            </a:lvl1pPr>
          </a:lstStyle>
          <a:p>
            <a:r>
              <a:rPr lang="en-US" dirty="0"/>
              <a:t>2 line chart/smart art heading goes here – sentence case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55639" y="1978025"/>
            <a:ext cx="2795586" cy="3976688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800" baseline="0">
                <a:solidFill>
                  <a:srgbClr val="333F48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Brief description: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vitae </a:t>
            </a:r>
            <a:r>
              <a:rPr lang="en-US" dirty="0" err="1"/>
              <a:t>porttitor</a:t>
            </a:r>
            <a:r>
              <a:rPr lang="en-US" dirty="0"/>
              <a:t>. Nam </a:t>
            </a:r>
            <a:r>
              <a:rPr lang="en-US" dirty="0" err="1"/>
              <a:t>imperdiet</a:t>
            </a:r>
            <a:r>
              <a:rPr lang="en-US" dirty="0"/>
              <a:t> at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cursus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3670300" y="1978025"/>
            <a:ext cx="4859338" cy="39766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103917"/>
            <a:ext cx="9144000" cy="7540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" y="6204606"/>
            <a:ext cx="1842465" cy="62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013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2 column -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0"/>
          <p:cNvSpPr>
            <a:spLocks noGrp="1"/>
          </p:cNvSpPr>
          <p:nvPr>
            <p:ph sz="quarter" idx="13"/>
          </p:nvPr>
        </p:nvSpPr>
        <p:spPr>
          <a:xfrm>
            <a:off x="4618594" y="1733955"/>
            <a:ext cx="4525406" cy="296617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0" y="1733955"/>
            <a:ext cx="4525406" cy="296617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04800" y="585132"/>
            <a:ext cx="8224838" cy="999620"/>
          </a:xfrm>
          <a:prstGeom prst="rect">
            <a:avLst/>
          </a:prstGeom>
        </p:spPr>
        <p:txBody>
          <a:bodyPr lIns="0" tIns="0" rIns="0" bIns="0"/>
          <a:lstStyle>
            <a:lvl1pPr marL="320040" indent="-320040" algn="l">
              <a:buSzPct val="110000"/>
              <a:buFontTx/>
              <a:buBlip>
                <a:blip r:embed="rId2"/>
              </a:buBlip>
              <a:defRPr sz="3200" b="1" cap="none" baseline="0"/>
            </a:lvl1pPr>
          </a:lstStyle>
          <a:p>
            <a:r>
              <a:rPr lang="en-US" dirty="0"/>
              <a:t>2 line chart/smart art heading goes here – sentence case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4775847"/>
            <a:ext cx="4016759" cy="1178866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800" b="0" baseline="0">
                <a:solidFill>
                  <a:srgbClr val="333F48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Brief description: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vitae </a:t>
            </a:r>
            <a:r>
              <a:rPr lang="en-US" dirty="0" err="1"/>
              <a:t>porttitor</a:t>
            </a:r>
            <a:r>
              <a:rPr lang="en-US" dirty="0"/>
              <a:t>. Nam </a:t>
            </a:r>
            <a:r>
              <a:rPr lang="en-US" dirty="0" err="1"/>
              <a:t>imperdiet</a:t>
            </a:r>
            <a:r>
              <a:rPr lang="en-US" dirty="0"/>
              <a:t> at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103917"/>
            <a:ext cx="9144000" cy="754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" y="6204606"/>
            <a:ext cx="1846072" cy="630936"/>
          </a:xfrm>
          <a:prstGeom prst="rect">
            <a:avLst/>
          </a:prstGeom>
        </p:spPr>
      </p:pic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807881" y="4775847"/>
            <a:ext cx="4016759" cy="1178866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800" b="0" baseline="0">
                <a:solidFill>
                  <a:srgbClr val="333F48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Brief description: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vitae </a:t>
            </a:r>
            <a:r>
              <a:rPr lang="en-US" dirty="0" err="1"/>
              <a:t>porttitor</a:t>
            </a:r>
            <a:r>
              <a:rPr lang="en-US" dirty="0"/>
              <a:t>. Nam </a:t>
            </a:r>
            <a:r>
              <a:rPr lang="en-US" dirty="0" err="1"/>
              <a:t>imperdiet</a:t>
            </a:r>
            <a:r>
              <a:rPr lang="en-US" dirty="0"/>
              <a:t> at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087719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2 column -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0"/>
          <p:cNvSpPr>
            <a:spLocks noGrp="1"/>
          </p:cNvSpPr>
          <p:nvPr>
            <p:ph sz="quarter" idx="13"/>
          </p:nvPr>
        </p:nvSpPr>
        <p:spPr>
          <a:xfrm>
            <a:off x="4618594" y="1733955"/>
            <a:ext cx="4525406" cy="296617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0" y="1733955"/>
            <a:ext cx="4525406" cy="296617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04800" y="585132"/>
            <a:ext cx="8224838" cy="999620"/>
          </a:xfrm>
          <a:prstGeom prst="rect">
            <a:avLst/>
          </a:prstGeom>
        </p:spPr>
        <p:txBody>
          <a:bodyPr lIns="0" tIns="0" rIns="0" bIns="0"/>
          <a:lstStyle>
            <a:lvl1pPr marL="320040" indent="-320040" algn="l">
              <a:buSzPct val="110000"/>
              <a:buFontTx/>
              <a:buBlip>
                <a:blip r:embed="rId2"/>
              </a:buBlip>
              <a:defRPr sz="3200" b="1" cap="none" baseline="0"/>
            </a:lvl1pPr>
          </a:lstStyle>
          <a:p>
            <a:r>
              <a:rPr lang="en-US" dirty="0"/>
              <a:t>2 line chart/smart art heading goes here – sentence case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4775847"/>
            <a:ext cx="4016759" cy="1178866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800" b="0" baseline="0">
                <a:solidFill>
                  <a:srgbClr val="333F48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Brief description: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vitae </a:t>
            </a:r>
            <a:r>
              <a:rPr lang="en-US" dirty="0" err="1"/>
              <a:t>porttitor</a:t>
            </a:r>
            <a:r>
              <a:rPr lang="en-US" dirty="0"/>
              <a:t>. Nam </a:t>
            </a:r>
            <a:r>
              <a:rPr lang="en-US" dirty="0" err="1"/>
              <a:t>imperdiet</a:t>
            </a:r>
            <a:r>
              <a:rPr lang="en-US" dirty="0"/>
              <a:t> at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807881" y="4775847"/>
            <a:ext cx="4016759" cy="1178866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800" b="0" baseline="0">
                <a:solidFill>
                  <a:srgbClr val="333F48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Brief description: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vitae </a:t>
            </a:r>
            <a:r>
              <a:rPr lang="en-US" dirty="0" err="1"/>
              <a:t>porttitor</a:t>
            </a:r>
            <a:r>
              <a:rPr lang="en-US" dirty="0"/>
              <a:t>. Nam </a:t>
            </a:r>
            <a:r>
              <a:rPr lang="en-US" dirty="0" err="1"/>
              <a:t>imperdiet</a:t>
            </a:r>
            <a:r>
              <a:rPr lang="en-US" dirty="0"/>
              <a:t> at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103917"/>
            <a:ext cx="9144000" cy="7540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" y="6204606"/>
            <a:ext cx="1842465" cy="62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602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Full Picture Background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114800" y="0"/>
            <a:ext cx="50292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139825"/>
            <a:ext cx="4114800" cy="4803776"/>
          </a:xfrm>
          <a:prstGeom prst="rect">
            <a:avLst/>
          </a:prstGeom>
          <a:noFill/>
        </p:spPr>
        <p:txBody>
          <a:bodyPr lIns="320040" tIns="228600" rIns="320040" bIns="228600"/>
          <a:lstStyle>
            <a:lvl1pPr>
              <a:defRPr sz="2800" cap="none" baseline="0">
                <a:solidFill>
                  <a:schemeClr val="accent4"/>
                </a:solidFill>
                <a:latin typeface="+mj-lt"/>
              </a:defRPr>
            </a:lvl1pPr>
            <a:lvl2pPr marL="0" indent="-182880">
              <a:buFontTx/>
              <a:buBlip>
                <a:blip r:embed="rId2"/>
              </a:buBlip>
              <a:defRPr sz="2000">
                <a:solidFill>
                  <a:schemeClr val="bg1"/>
                </a:solidFill>
              </a:defRPr>
            </a:lvl2pPr>
            <a:lvl3pPr marL="457200" indent="-182880">
              <a:defRPr sz="1800">
                <a:solidFill>
                  <a:schemeClr val="bg1"/>
                </a:solidFill>
              </a:defRPr>
            </a:lvl3pPr>
            <a:lvl4pPr marL="914400" indent="-182880">
              <a:defRPr sz="1600">
                <a:solidFill>
                  <a:schemeClr val="bg1"/>
                </a:solidFill>
              </a:defRPr>
            </a:lvl4pPr>
            <a:lvl5pPr marL="1371600" indent="-18288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0" y="2590800"/>
            <a:ext cx="3670300" cy="2292350"/>
          </a:xfrm>
          <a:prstGeom prst="rect">
            <a:avLst/>
          </a:prstGeom>
        </p:spPr>
        <p:txBody>
          <a:bodyPr lIns="320040" tIns="0" rIns="320040" bIns="0"/>
          <a:lstStyle>
            <a:lvl1pPr marL="182880" indent="-182880">
              <a:buFontTx/>
              <a:buBlip>
                <a:blip r:embed="rId2"/>
              </a:buBlip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-18288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j-lt"/>
              </a:defRPr>
            </a:lvl2pPr>
            <a:lvl3pPr marL="640080" indent="-182880">
              <a:buFont typeface="Avenir LT Std 65 Medium" pitchFamily="34" charset="0"/>
              <a:buChar char="‐"/>
              <a:defRPr sz="1800">
                <a:solidFill>
                  <a:schemeClr val="bg1"/>
                </a:solidFill>
                <a:latin typeface="+mj-lt"/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" y="6204606"/>
            <a:ext cx="1842465" cy="62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97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Full Picture Backgroun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114800" y="0"/>
            <a:ext cx="50292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139825"/>
            <a:ext cx="4114800" cy="4803776"/>
          </a:xfrm>
          <a:prstGeom prst="rect">
            <a:avLst/>
          </a:prstGeom>
          <a:noFill/>
        </p:spPr>
        <p:txBody>
          <a:bodyPr lIns="320040" tIns="228600" rIns="320040" bIns="228600"/>
          <a:lstStyle>
            <a:lvl1pPr>
              <a:defRPr sz="2800" cap="none" baseline="0">
                <a:solidFill>
                  <a:schemeClr val="accent1"/>
                </a:solidFill>
                <a:latin typeface="+mj-lt"/>
              </a:defRPr>
            </a:lvl1pPr>
            <a:lvl2pPr marL="0" indent="-182880">
              <a:buFontTx/>
              <a:buBlip>
                <a:blip r:embed="rId2"/>
              </a:buBlip>
              <a:defRPr sz="2000">
                <a:solidFill>
                  <a:schemeClr val="bg1"/>
                </a:solidFill>
              </a:defRPr>
            </a:lvl2pPr>
            <a:lvl3pPr marL="457200" indent="-182880">
              <a:defRPr sz="1800">
                <a:solidFill>
                  <a:schemeClr val="bg1"/>
                </a:solidFill>
              </a:defRPr>
            </a:lvl3pPr>
            <a:lvl4pPr marL="914400" indent="-182880">
              <a:defRPr sz="1600">
                <a:solidFill>
                  <a:schemeClr val="bg1"/>
                </a:solidFill>
              </a:defRPr>
            </a:lvl4pPr>
            <a:lvl5pPr marL="1371600" indent="-18288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0" y="2590800"/>
            <a:ext cx="3670300" cy="2292350"/>
          </a:xfrm>
          <a:prstGeom prst="rect">
            <a:avLst/>
          </a:prstGeom>
        </p:spPr>
        <p:txBody>
          <a:bodyPr lIns="320040" tIns="0" rIns="320040" bIns="0"/>
          <a:lstStyle>
            <a:lvl1pPr marL="182880" indent="-182880">
              <a:buFontTx/>
              <a:buBlip>
                <a:blip r:embed="rId2"/>
              </a:buBlip>
              <a:defRPr sz="2400">
                <a:solidFill>
                  <a:schemeClr val="accent5"/>
                </a:solidFill>
                <a:latin typeface="+mj-lt"/>
              </a:defRPr>
            </a:lvl1pPr>
            <a:lvl2pPr marL="457200" indent="-182880">
              <a:buFont typeface="Arial" panose="020B0604020202020204" pitchFamily="34" charset="0"/>
              <a:buChar char="•"/>
              <a:defRPr sz="2000">
                <a:solidFill>
                  <a:schemeClr val="accent5"/>
                </a:solidFill>
                <a:latin typeface="+mj-lt"/>
              </a:defRPr>
            </a:lvl2pPr>
            <a:lvl3pPr marL="640080" indent="-182880">
              <a:buFont typeface="Avenir LT Std 65 Medium" pitchFamily="34" charset="0"/>
              <a:buChar char="‐"/>
              <a:defRPr sz="1800">
                <a:solidFill>
                  <a:schemeClr val="accent5"/>
                </a:solidFill>
                <a:latin typeface="+mj-lt"/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" y="6204606"/>
            <a:ext cx="1846072" cy="6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589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812726" y="1151929"/>
            <a:ext cx="5518548" cy="232172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812726" y="3536156"/>
            <a:ext cx="5518548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800"/>
            </a:lvl1pPr>
            <a:lvl2pPr marL="0" indent="0" algn="ctr">
              <a:spcBef>
                <a:spcPts val="0"/>
              </a:spcBef>
              <a:buSzTx/>
              <a:buNone/>
              <a:defRPr sz="1800"/>
            </a:lvl2pPr>
            <a:lvl3pPr marL="0" indent="0" algn="ctr">
              <a:spcBef>
                <a:spcPts val="0"/>
              </a:spcBef>
              <a:buSzTx/>
              <a:buNone/>
              <a:defRPr sz="1800"/>
            </a:lvl3pPr>
            <a:lvl4pPr marL="0" indent="0" algn="ctr">
              <a:spcBef>
                <a:spcPts val="0"/>
              </a:spcBef>
              <a:buSzTx/>
              <a:buNone/>
              <a:defRPr sz="1800"/>
            </a:lvl4pPr>
            <a:lvl5pPr marL="0" indent="0" algn="ctr">
              <a:spcBef>
                <a:spcPts val="0"/>
              </a:spcBef>
              <a:buSz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502220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aphics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04800" y="585132"/>
            <a:ext cx="8224838" cy="572029"/>
          </a:xfrm>
          <a:prstGeom prst="rect">
            <a:avLst/>
          </a:prstGeom>
        </p:spPr>
        <p:txBody>
          <a:bodyPr lIns="0" tIns="0" rIns="0" bIns="0"/>
          <a:lstStyle>
            <a:lvl1pPr marL="320040" indent="-320040" algn="l">
              <a:buSzPct val="110000"/>
              <a:buFontTx/>
              <a:buBlip>
                <a:blip r:embed="rId2"/>
              </a:buBlip>
              <a:defRPr sz="3200" b="1" cap="all" baseline="0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1 line Chart/smart art heading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6096000"/>
            <a:ext cx="1920240" cy="656284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55639" y="5169561"/>
            <a:ext cx="7874000" cy="7366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aseline="0">
                <a:solidFill>
                  <a:srgbClr val="333F48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Brief description: 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vitae </a:t>
            </a:r>
            <a:r>
              <a:rPr lang="en-US" dirty="0" err="1" smtClean="0"/>
              <a:t>porttitor</a:t>
            </a:r>
            <a:r>
              <a:rPr lang="en-US" dirty="0" smtClean="0"/>
              <a:t>. Nam </a:t>
            </a:r>
            <a:r>
              <a:rPr lang="en-US" dirty="0" err="1" smtClean="0"/>
              <a:t>imperdiet</a:t>
            </a:r>
            <a:r>
              <a:rPr lang="en-US" dirty="0" smtClean="0"/>
              <a:t> at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cursus</a:t>
            </a:r>
            <a:r>
              <a:rPr lang="en-US" dirty="0" smtClean="0"/>
              <a:t> magna,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. </a:t>
            </a:r>
            <a:r>
              <a:rPr lang="en-US" dirty="0" err="1" smtClean="0"/>
              <a:t>Proin</a:t>
            </a:r>
            <a:r>
              <a:rPr lang="en-US" dirty="0" smtClean="0"/>
              <a:t>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.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55638" y="1350629"/>
            <a:ext cx="7874000" cy="355693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245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6C3BD-C018-4538-81F9-DD8DC22936AD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3093-AB0D-4D3D-AE01-16D9BCB24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6C3BD-C018-4538-81F9-DD8DC22936AD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3093-AB0D-4D3D-AE01-16D9BCB24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688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6C3BD-C018-4538-81F9-DD8DC22936AD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3093-AB0D-4D3D-AE01-16D9BCB24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61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6C3BD-C018-4538-81F9-DD8DC22936AD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3093-AB0D-4D3D-AE01-16D9BCB24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87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6C3BD-C018-4538-81F9-DD8DC22936AD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3093-AB0D-4D3D-AE01-16D9BCB24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3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929" r:id="rId12"/>
    <p:sldLayoutId id="214748393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4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3800" kern="1200" baseline="0">
          <a:solidFill>
            <a:schemeClr val="bg1"/>
          </a:solidFill>
          <a:latin typeface="Avenir LT Std 65 Medium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87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  <p:sldLayoutId id="2147483905" r:id="rId18"/>
    <p:sldLayoutId id="2147483906" r:id="rId19"/>
    <p:sldLayoutId id="2147483907" r:id="rId20"/>
    <p:sldLayoutId id="2147483908" r:id="rId21"/>
    <p:sldLayoutId id="2147483909" r:id="rId22"/>
    <p:sldLayoutId id="2147483910" r:id="rId23"/>
    <p:sldLayoutId id="2147483911" r:id="rId24"/>
    <p:sldLayoutId id="2147483912" r:id="rId25"/>
    <p:sldLayoutId id="2147483913" r:id="rId26"/>
    <p:sldLayoutId id="2147483927" r:id="rId27"/>
    <p:sldLayoutId id="2147483931" r:id="rId2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3800" kern="1200" baseline="0">
          <a:solidFill>
            <a:schemeClr val="bg1"/>
          </a:solidFill>
          <a:latin typeface="Avenir LT Std 65 Medium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1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1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398758" y="-18129"/>
            <a:ext cx="7821442" cy="8509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78000"/>
                </a:schemeClr>
              </a:gs>
              <a:gs pos="8000">
                <a:schemeClr val="accent1">
                  <a:lumMod val="0"/>
                  <a:lumOff val="100000"/>
                  <a:alpha val="48000"/>
                </a:schemeClr>
              </a:gs>
              <a:gs pos="100000">
                <a:schemeClr val="bg1"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/>
        </p:blipFill>
        <p:spPr>
          <a:xfrm>
            <a:off x="-32084" y="-18130"/>
            <a:ext cx="1430842" cy="8509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23185" y="-27092"/>
            <a:ext cx="3697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The College Sector</a:t>
            </a:r>
            <a:endParaRPr lang="en-US" sz="4000" b="1" dirty="0"/>
          </a:p>
        </p:txBody>
      </p:sp>
      <p:sp>
        <p:nvSpPr>
          <p:cNvPr id="16" name="Rectangle 15"/>
          <p:cNvSpPr/>
          <p:nvPr/>
        </p:nvSpPr>
        <p:spPr>
          <a:xfrm>
            <a:off x="0" y="5029200"/>
            <a:ext cx="9220200" cy="198114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78000"/>
                </a:schemeClr>
              </a:gs>
              <a:gs pos="8000">
                <a:schemeClr val="accent1">
                  <a:lumMod val="0"/>
                  <a:lumOff val="100000"/>
                  <a:alpha val="48000"/>
                </a:schemeClr>
              </a:gs>
              <a:gs pos="100000">
                <a:schemeClr val="bg1"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82" y="5255230"/>
            <a:ext cx="1911783" cy="685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714" y="5255230"/>
            <a:ext cx="1417874" cy="685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487" y="5388190"/>
            <a:ext cx="1871008" cy="457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27" y="6270214"/>
            <a:ext cx="1867291" cy="4109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81" y="6340808"/>
            <a:ext cx="1879035" cy="4614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486" y="6193684"/>
            <a:ext cx="1871009" cy="487150"/>
          </a:xfrm>
          <a:prstGeom prst="rect">
            <a:avLst/>
          </a:prstGeom>
        </p:spPr>
      </p:pic>
      <p:pic>
        <p:nvPicPr>
          <p:cNvPr id="14" name="headerV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1265676"/>
            <a:ext cx="9144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114"/>
            <a:ext cx="9144000" cy="60418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552700" y="0"/>
            <a:ext cx="403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Our Application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/>
        </p:blipFill>
        <p:spPr>
          <a:xfrm>
            <a:off x="0" y="0"/>
            <a:ext cx="1430842" cy="8509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9695" y="6164759"/>
            <a:ext cx="4424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/>
              <a:t>ontariocolleges.ca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72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567559" y="0"/>
            <a:ext cx="40088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Degrees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/>
        </p:blipFill>
        <p:spPr>
          <a:xfrm>
            <a:off x="0" y="0"/>
            <a:ext cx="1430842" cy="8509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738" y="4727411"/>
            <a:ext cx="1812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Career Focused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1695" y="4727411"/>
            <a:ext cx="2429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Experiential Learning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21777" y="4604300"/>
            <a:ext cx="2100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</a:rPr>
              <a:t>Research &amp; </a:t>
            </a:r>
          </a:p>
          <a:p>
            <a:pPr algn="ctr"/>
            <a:r>
              <a:rPr lang="en-US" sz="2000" b="1" dirty="0">
                <a:solidFill>
                  <a:prstClr val="black"/>
                </a:solidFill>
              </a:rPr>
              <a:t>Entrepreneurship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6" y="2370582"/>
            <a:ext cx="2116837" cy="2116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667" y="2370581"/>
            <a:ext cx="2116837" cy="2116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581" y="2370581"/>
            <a:ext cx="2116838" cy="211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28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80" b="4118"/>
          <a:stretch/>
        </p:blipFill>
        <p:spPr/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45" y="612982"/>
            <a:ext cx="1609150" cy="929027"/>
          </a:xfrm>
          <a:prstGeom prst="rect">
            <a:avLst/>
          </a:prstGeom>
        </p:spPr>
      </p:pic>
      <p:sp>
        <p:nvSpPr>
          <p:cNvPr id="5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-1" y="4114800"/>
            <a:ext cx="5181601" cy="1676401"/>
          </a:xfrm>
        </p:spPr>
        <p:txBody>
          <a:bodyPr anchor="ctr"/>
          <a:lstStyle/>
          <a:p>
            <a:r>
              <a:rPr lang="en-US" sz="2400" dirty="0">
                <a:solidFill>
                  <a:schemeClr val="bg1"/>
                </a:solidFill>
              </a:rPr>
              <a:t>Honours Bachelor of </a:t>
            </a: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Business Administration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(Automotive Management)</a:t>
            </a:r>
          </a:p>
        </p:txBody>
      </p:sp>
    </p:spTree>
    <p:extLst>
      <p:ext uri="{BB962C8B-B14F-4D97-AF65-F5344CB8AC3E}">
        <p14:creationId xmlns:p14="http://schemas.microsoft.com/office/powerpoint/2010/main" val="329347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" t="23240" r="5199" b="539"/>
          <a:stretch/>
        </p:blipFill>
        <p:spPr/>
      </p:pic>
      <p:sp>
        <p:nvSpPr>
          <p:cNvPr id="6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-1" y="4114800"/>
            <a:ext cx="4648201" cy="1676401"/>
          </a:xfrm>
        </p:spPr>
        <p:txBody>
          <a:bodyPr anchor="ctr"/>
          <a:lstStyle/>
          <a:p>
            <a:r>
              <a:rPr lang="en-US" sz="2400" dirty="0">
                <a:solidFill>
                  <a:schemeClr val="bg1"/>
                </a:solidFill>
              </a:rPr>
              <a:t>Honours Bachelor of </a:t>
            </a: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Business Administration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(Golf Management)</a:t>
            </a:r>
          </a:p>
        </p:txBody>
      </p:sp>
    </p:spTree>
    <p:extLst>
      <p:ext uri="{BB962C8B-B14F-4D97-AF65-F5344CB8AC3E}">
        <p14:creationId xmlns:p14="http://schemas.microsoft.com/office/powerpoint/2010/main" val="285936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>
            <a:fillRect/>
          </a:stretch>
        </p:blipFill>
        <p:spPr/>
      </p:pic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-1" y="4114800"/>
            <a:ext cx="5867401" cy="1676401"/>
          </a:xfrm>
        </p:spPr>
        <p:txBody>
          <a:bodyPr anchor="ctr"/>
          <a:lstStyle/>
          <a:p>
            <a:r>
              <a:rPr lang="en-US" sz="2400" dirty="0">
                <a:solidFill>
                  <a:schemeClr val="bg1"/>
                </a:solidFill>
              </a:rPr>
              <a:t>Honours Bachelor of </a:t>
            </a: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Business Administration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(Management and Leadership)</a:t>
            </a:r>
          </a:p>
        </p:txBody>
      </p:sp>
    </p:spTree>
    <p:extLst>
      <p:ext uri="{BB962C8B-B14F-4D97-AF65-F5344CB8AC3E}">
        <p14:creationId xmlns:p14="http://schemas.microsoft.com/office/powerpoint/2010/main" val="369819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" t="8577" r="14266" b="5547"/>
          <a:stretch/>
        </p:blipFill>
        <p:spPr/>
      </p:pic>
      <p:sp>
        <p:nvSpPr>
          <p:cNvPr id="4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-1" y="4291281"/>
            <a:ext cx="3352801" cy="1323439"/>
          </a:xfrm>
        </p:spPr>
        <p:txBody>
          <a:bodyPr wrap="square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Honours Bachelor of </a:t>
            </a: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Interior Design</a:t>
            </a:r>
          </a:p>
        </p:txBody>
      </p:sp>
    </p:spTree>
    <p:extLst>
      <p:ext uri="{BB962C8B-B14F-4D97-AF65-F5344CB8AC3E}">
        <p14:creationId xmlns:p14="http://schemas.microsoft.com/office/powerpoint/2010/main" val="261956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7" t="3978" b="31625"/>
          <a:stretch/>
        </p:blipFill>
        <p:spPr>
          <a:prstGeom prst="rect">
            <a:avLst/>
          </a:prstGeom>
        </p:spPr>
      </p:pic>
      <p:sp>
        <p:nvSpPr>
          <p:cNvPr id="4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-1" y="4291281"/>
            <a:ext cx="3200401" cy="1323439"/>
          </a:xfrm>
        </p:spPr>
        <p:txBody>
          <a:bodyPr wrap="square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Honours Bachelor of </a:t>
            </a: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Police Studies</a:t>
            </a:r>
          </a:p>
        </p:txBody>
      </p:sp>
    </p:spTree>
    <p:extLst>
      <p:ext uri="{BB962C8B-B14F-4D97-AF65-F5344CB8AC3E}">
        <p14:creationId xmlns:p14="http://schemas.microsoft.com/office/powerpoint/2010/main" val="32225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7" r="4762" b="40272"/>
          <a:stretch/>
        </p:blipFill>
        <p:spPr/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25" y="6192511"/>
            <a:ext cx="1370668" cy="587429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-1" y="4114800"/>
            <a:ext cx="5562601" cy="1676401"/>
          </a:xfrm>
        </p:spPr>
        <p:txBody>
          <a:bodyPr anchor="ctr"/>
          <a:lstStyle/>
          <a:p>
            <a:r>
              <a:rPr lang="en-US" sz="2400" dirty="0">
                <a:solidFill>
                  <a:schemeClr val="bg1"/>
                </a:solidFill>
              </a:rPr>
              <a:t>Bachelor of </a:t>
            </a: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Science in Nursing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(</a:t>
            </a:r>
            <a:r>
              <a:rPr lang="en-US" sz="3200" dirty="0" err="1">
                <a:solidFill>
                  <a:schemeClr val="bg1"/>
                </a:solidFill>
              </a:rPr>
              <a:t>BScN</a:t>
            </a:r>
            <a:r>
              <a:rPr lang="en-US" sz="3200" dirty="0">
                <a:solidFill>
                  <a:schemeClr val="bg1"/>
                </a:solidFill>
              </a:rPr>
              <a:t>) Collaborative Program </a:t>
            </a:r>
          </a:p>
        </p:txBody>
      </p:sp>
    </p:spTree>
    <p:extLst>
      <p:ext uri="{BB962C8B-B14F-4D97-AF65-F5344CB8AC3E}">
        <p14:creationId xmlns:p14="http://schemas.microsoft.com/office/powerpoint/2010/main" val="257489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79962"/>
            <a:ext cx="8224838" cy="999620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Lakehead-Georgian partnership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304800" y="976366"/>
            <a:ext cx="8289073" cy="572458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Get a diploma and a degree in four years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92" y="6302402"/>
            <a:ext cx="1570681" cy="33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1" t="101" r="10920" b="-1"/>
          <a:stretch/>
        </p:blipFill>
        <p:spPr>
          <a:xfrm>
            <a:off x="0" y="1752601"/>
            <a:ext cx="2319071" cy="4177558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-83" r="6034" b="356"/>
          <a:stretch/>
        </p:blipFill>
        <p:spPr>
          <a:xfrm>
            <a:off x="2384387" y="1752600"/>
            <a:ext cx="2242041" cy="41775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2" t="1067" r="6521" b="180"/>
          <a:stretch/>
        </p:blipFill>
        <p:spPr>
          <a:xfrm>
            <a:off x="4691744" y="1752601"/>
            <a:ext cx="2264225" cy="41775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5" t="-11" r="8202" b="182"/>
          <a:stretch/>
        </p:blipFill>
        <p:spPr>
          <a:xfrm>
            <a:off x="7021286" y="1752601"/>
            <a:ext cx="2122715" cy="417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183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7"/>
          <p:cNvPicPr>
            <a:picLocks noGrp="1" noChangeAspect="1"/>
          </p:cNvPicPr>
          <p:nvPr>
            <p:ph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5" t="1606" r="16492" b="472"/>
          <a:stretch/>
        </p:blipFill>
        <p:spPr>
          <a:xfrm>
            <a:off x="-7436" y="1295400"/>
            <a:ext cx="4535424" cy="4644404"/>
          </a:xfrm>
        </p:spPr>
      </p:pic>
      <p:pic>
        <p:nvPicPr>
          <p:cNvPr id="21" name="Content Placeholder 8"/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3" t="18053" r="16692" b="10520"/>
          <a:stretch/>
        </p:blipFill>
        <p:spPr>
          <a:xfrm>
            <a:off x="4624038" y="1295400"/>
            <a:ext cx="4534829" cy="464440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84048"/>
            <a:ext cx="8224838" cy="999620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Get a diploma and a degree in four years</a:t>
            </a:r>
            <a:br>
              <a:rPr lang="en-US" sz="3600" dirty="0">
                <a:solidFill>
                  <a:schemeClr val="accent1"/>
                </a:solidFill>
              </a:rPr>
            </a:b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92" y="6302402"/>
            <a:ext cx="1570681" cy="334952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4765128"/>
            <a:ext cx="4527988" cy="1174675"/>
          </a:xfrm>
          <a:solidFill>
            <a:schemeClr val="accent1">
              <a:alpha val="90000"/>
            </a:schemeClr>
          </a:solidFill>
        </p:spPr>
        <p:txBody>
          <a:bodyPr lIns="320040" tIns="91440" anchor="t"/>
          <a:lstStyle/>
          <a:p>
            <a:r>
              <a:rPr lang="en-US" sz="1600" dirty="0">
                <a:solidFill>
                  <a:schemeClr val="bg1"/>
                </a:solidFill>
              </a:rPr>
              <a:t>Bachelor of Engineering (Electrical) degree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with Electrical Engineering Technology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advanced diploma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624038" y="4765128"/>
            <a:ext cx="4534829" cy="1174675"/>
          </a:xfrm>
          <a:solidFill>
            <a:schemeClr val="accent1">
              <a:alpha val="90000"/>
            </a:schemeClr>
          </a:solidFill>
        </p:spPr>
        <p:txBody>
          <a:bodyPr lIns="182880" tIns="91440" rIns="320040" anchor="t"/>
          <a:lstStyle/>
          <a:p>
            <a:r>
              <a:rPr lang="en-US" sz="1600" dirty="0">
                <a:solidFill>
                  <a:schemeClr val="bg1"/>
                </a:solidFill>
              </a:rPr>
              <a:t>Honours Bachelor of Arts and Science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– Environmental Sustainability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(Specialization in Ecosystem Management) degree with Environmental Technician diploma</a:t>
            </a:r>
          </a:p>
        </p:txBody>
      </p:sp>
    </p:spTree>
    <p:extLst>
      <p:ext uri="{BB962C8B-B14F-4D97-AF65-F5344CB8AC3E}">
        <p14:creationId xmlns:p14="http://schemas.microsoft.com/office/powerpoint/2010/main" val="238707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EDUCATIONAL CHOICES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85800" y="1676400"/>
            <a:ext cx="7874000" cy="3976688"/>
          </a:xfrm>
        </p:spPr>
        <p:txBody>
          <a:bodyPr/>
          <a:lstStyle/>
          <a:p>
            <a:r>
              <a:rPr lang="en-US" dirty="0" smtClean="0"/>
              <a:t>Ontario college system</a:t>
            </a:r>
          </a:p>
          <a:p>
            <a:pPr lvl="1"/>
            <a:r>
              <a:rPr lang="en-US" dirty="0" smtClean="0"/>
              <a:t>Created in 1967</a:t>
            </a:r>
          </a:p>
          <a:p>
            <a:pPr lvl="1"/>
            <a:r>
              <a:rPr lang="en-US" dirty="0" smtClean="0"/>
              <a:t>In the beginning colleges were known for trades and technology</a:t>
            </a:r>
          </a:p>
          <a:p>
            <a:r>
              <a:rPr lang="en-US" dirty="0" smtClean="0"/>
              <a:t>Ontario university system</a:t>
            </a:r>
          </a:p>
          <a:p>
            <a:pPr lvl="1"/>
            <a:r>
              <a:rPr lang="en-US" dirty="0" smtClean="0"/>
              <a:t>Is much older...</a:t>
            </a:r>
          </a:p>
          <a:p>
            <a:pPr lvl="1"/>
            <a:r>
              <a:rPr lang="en-US" dirty="0" smtClean="0"/>
              <a:t>University of Toronto founded in 1827</a:t>
            </a:r>
          </a:p>
          <a:p>
            <a:pPr lvl="1"/>
            <a:r>
              <a:rPr lang="en-US" dirty="0" smtClean="0"/>
              <a:t>Known for academic learning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9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r="25958"/>
          <a:stretch/>
        </p:blipFill>
        <p:spPr>
          <a:xfrm>
            <a:off x="4618038" y="1752600"/>
            <a:ext cx="4525962" cy="4190999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7478" r="13202"/>
          <a:stretch/>
        </p:blipFill>
        <p:spPr>
          <a:xfrm>
            <a:off x="0" y="1752600"/>
            <a:ext cx="4525963" cy="4191000"/>
          </a:xfrm>
        </p:spPr>
      </p:pic>
      <p:sp>
        <p:nvSpPr>
          <p:cNvPr id="15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624038" y="4953000"/>
            <a:ext cx="4534829" cy="986803"/>
          </a:xfrm>
          <a:solidFill>
            <a:schemeClr val="accent1">
              <a:alpha val="90000"/>
            </a:schemeClr>
          </a:solidFill>
        </p:spPr>
        <p:txBody>
          <a:bodyPr lIns="182880" tIns="91440" rIns="320040" anchor="t"/>
          <a:lstStyle/>
          <a:p>
            <a:pPr>
              <a:spcBef>
                <a:spcPts val="24"/>
              </a:spcBef>
            </a:pPr>
            <a:r>
              <a:rPr lang="en-US" sz="1600" dirty="0">
                <a:solidFill>
                  <a:schemeClr val="bg1"/>
                </a:solidFill>
              </a:rPr>
              <a:t>Honours Bachelor of Science in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Computer Science degree with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Computer Programmer diploma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4048"/>
            <a:ext cx="8224838" cy="999620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Get a diploma and a degree in four years</a:t>
            </a:r>
            <a:br>
              <a:rPr lang="en-US" sz="3600" dirty="0">
                <a:solidFill>
                  <a:schemeClr val="accent1"/>
                </a:solidFill>
              </a:rPr>
            </a:b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92" y="6302402"/>
            <a:ext cx="1570681" cy="334952"/>
          </a:xfrm>
          <a:prstGeom prst="rect">
            <a:avLst/>
          </a:prstGeom>
        </p:spPr>
      </p:pic>
      <p:sp>
        <p:nvSpPr>
          <p:cNvPr id="10" name="Text Placeholder 15"/>
          <p:cNvSpPr txBox="1">
            <a:spLocks/>
          </p:cNvSpPr>
          <p:nvPr/>
        </p:nvSpPr>
        <p:spPr>
          <a:xfrm>
            <a:off x="304800" y="978408"/>
            <a:ext cx="8289073" cy="5724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 baseline="0">
                <a:solidFill>
                  <a:srgbClr val="333F48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Calibri Light"/>
              </a:rPr>
              <a:t>New programs beginning September 2018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-7434" y="4953000"/>
            <a:ext cx="4527988" cy="986803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 lIns="320040" tIns="91440" rIns="0" bIns="0" anchor="t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 baseline="0">
                <a:solidFill>
                  <a:srgbClr val="333F48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"/>
              </a:spcBef>
            </a:pPr>
            <a:r>
              <a:rPr lang="en-US" sz="1600" dirty="0">
                <a:solidFill>
                  <a:srgbClr val="FFFFFF"/>
                </a:solidFill>
              </a:rPr>
              <a:t>Honours Bachelor of Science in </a:t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Applied Life Sciences degree with </a:t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Biotechnology – Health diploma degree</a:t>
            </a:r>
          </a:p>
        </p:txBody>
      </p:sp>
    </p:spTree>
    <p:extLst>
      <p:ext uri="{BB962C8B-B14F-4D97-AF65-F5344CB8AC3E}">
        <p14:creationId xmlns:p14="http://schemas.microsoft.com/office/powerpoint/2010/main" val="355213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686300" y="2762311"/>
            <a:ext cx="324479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/>
              <a:t>   3 </a:t>
            </a:r>
            <a:r>
              <a:rPr lang="en-US" sz="2400" dirty="0"/>
              <a:t>years at college</a:t>
            </a:r>
          </a:p>
          <a:p>
            <a:pPr>
              <a:defRPr/>
            </a:pPr>
            <a:r>
              <a:rPr lang="en-US" sz="2400" u="sng" dirty="0"/>
              <a:t>+ 2 years at university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= </a:t>
            </a:r>
            <a:r>
              <a:rPr lang="en-US" sz="2400" dirty="0" smtClean="0"/>
              <a:t>$25,398.33*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1295400" y="2209800"/>
            <a:ext cx="6553200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BUSINESS MANAGEMENT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00641" y="2742646"/>
            <a:ext cx="29547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endParaRPr lang="en-US" sz="2400" u="sng" dirty="0"/>
          </a:p>
          <a:p>
            <a:pPr algn="r">
              <a:defRPr/>
            </a:pPr>
            <a:r>
              <a:rPr lang="en-US" sz="2400" u="sng" dirty="0"/>
              <a:t>4 years at university</a:t>
            </a:r>
          </a:p>
          <a:p>
            <a:pPr algn="r">
              <a:defRPr/>
            </a:pPr>
            <a:endParaRPr lang="en-US" sz="2400" dirty="0"/>
          </a:p>
          <a:p>
            <a:pPr algn="r">
              <a:defRPr/>
            </a:pPr>
            <a:r>
              <a:rPr lang="en-US" sz="2400" dirty="0"/>
              <a:t>= </a:t>
            </a:r>
            <a:r>
              <a:rPr lang="en-US" sz="2400" dirty="0" smtClean="0"/>
              <a:t>$31,849.48*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2576165" y="4648200"/>
            <a:ext cx="39916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2"/>
                </a:solidFill>
              </a:rPr>
              <a:t>$6,451.15*  difference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0" y="6198513"/>
            <a:ext cx="6477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CA" sz="1100" i="1" dirty="0" smtClean="0">
                <a:solidFill>
                  <a:prstClr val="black"/>
                </a:solidFill>
              </a:rPr>
              <a:t>     Source: Fall 2103/Winter 2014 Domestic Tuition and Fees for Ryerson and George Brown</a:t>
            </a:r>
            <a:br>
              <a:rPr lang="en-CA" sz="1100" i="1" dirty="0" smtClean="0">
                <a:solidFill>
                  <a:prstClr val="black"/>
                </a:solidFill>
              </a:rPr>
            </a:br>
            <a:r>
              <a:rPr lang="en-CA" sz="1100" i="1" dirty="0">
                <a:solidFill>
                  <a:prstClr val="black"/>
                </a:solidFill>
              </a:rPr>
              <a:t>S</a:t>
            </a:r>
            <a:r>
              <a:rPr lang="en-CA" sz="1100" i="1" dirty="0" smtClean="0">
                <a:solidFill>
                  <a:prstClr val="black"/>
                </a:solidFill>
              </a:rPr>
              <a:t>ubject to change by institution and by year</a:t>
            </a:r>
            <a:endParaRPr lang="en-CA" sz="1100" i="1" dirty="0">
              <a:solidFill>
                <a:prstClr val="black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 to University Pathways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55639" y="1397000"/>
            <a:ext cx="7874000" cy="736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There are many college/university articulation agreements offered now, and </a:t>
            </a:r>
            <a:r>
              <a:rPr lang="en-US" b="1" dirty="0" smtClean="0"/>
              <a:t>in some cases </a:t>
            </a:r>
            <a:r>
              <a:rPr lang="en-US" dirty="0" smtClean="0"/>
              <a:t>it may actually save you some money…like this example: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1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209683"/>
            <a:ext cx="5568176" cy="712151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5" name="Picture Placeholder 3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6" r="23576" b="12400"/>
          <a:stretch/>
        </p:blipFill>
        <p:spPr/>
      </p:pic>
      <p:sp>
        <p:nvSpPr>
          <p:cNvPr id="38" name="Rectangle 37"/>
          <p:cNvSpPr/>
          <p:nvPr/>
        </p:nvSpPr>
        <p:spPr>
          <a:xfrm>
            <a:off x="-1" y="0"/>
            <a:ext cx="4495801" cy="6103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04800" y="384048"/>
            <a:ext cx="5263377" cy="572029"/>
          </a:xfrm>
          <a:prstGeom prst="rect">
            <a:avLst/>
          </a:prstGeom>
        </p:spPr>
        <p:txBody>
          <a:bodyPr lIns="0" tIns="0" rIns="0" bIns="0"/>
          <a:lstStyle>
            <a:lvl1pPr marL="320040" indent="-320040" algn="l" defTabSz="914400" rtl="0" eaLnBrk="1" latinLnBrk="0" hangingPunct="1">
              <a:spcBef>
                <a:spcPct val="0"/>
              </a:spcBef>
              <a:buSzPct val="110000"/>
              <a:buFontTx/>
              <a:buBlip>
                <a:blip r:embed="rId4"/>
              </a:buBlip>
              <a:defRPr sz="32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4B87"/>
                </a:solidFill>
              </a:rPr>
              <a:t>Connect with us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666876" y="1265299"/>
            <a:ext cx="2667000" cy="1183088"/>
          </a:xfrm>
          <a:prstGeom prst="rect">
            <a:avLst/>
          </a:prstGeom>
          <a:noFill/>
        </p:spPr>
        <p:txBody>
          <a:bodyPr lIns="0" anchor="ctr"/>
          <a:lstStyle/>
          <a:p>
            <a:pPr lvl="0">
              <a:lnSpc>
                <a:spcPts val="24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accent1"/>
                </a:solidFill>
                <a:latin typeface="+mj-lt"/>
              </a:rPr>
              <a:t>SATURDAY:</a:t>
            </a:r>
            <a:endParaRPr lang="en-US" sz="2000" b="1" dirty="0">
              <a:solidFill>
                <a:schemeClr val="accent1"/>
              </a:solidFill>
              <a:latin typeface="+mj-lt"/>
            </a:endParaRPr>
          </a:p>
          <a:p>
            <a:pPr lvl="0">
              <a:lnSpc>
                <a:spcPts val="24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APRIL </a:t>
            </a:r>
            <a:r>
              <a:rPr lang="en-US" sz="2000" b="1" dirty="0">
                <a:solidFill>
                  <a:schemeClr val="tx2"/>
                </a:solidFill>
                <a:latin typeface="+mj-lt"/>
              </a:rPr>
              <a:t>14</a:t>
            </a:r>
          </a:p>
          <a:p>
            <a:pPr lvl="0">
              <a:lnSpc>
                <a:spcPts val="24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5"/>
                </a:solidFill>
                <a:latin typeface="+mj-lt"/>
              </a:rPr>
              <a:t>All seven campuses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0"/>
            <a:ext cx="1222084" cy="122223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265299"/>
            <a:ext cx="1222085" cy="1222235"/>
          </a:xfrm>
          <a:prstGeom prst="rect">
            <a:avLst/>
          </a:prstGeom>
        </p:spPr>
      </p:pic>
      <p:sp>
        <p:nvSpPr>
          <p:cNvPr id="3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666876" y="3048000"/>
            <a:ext cx="2981324" cy="1222235"/>
          </a:xfrm>
          <a:prstGeom prst="rect">
            <a:avLst/>
          </a:prstGeom>
          <a:noFill/>
        </p:spPr>
        <p:txBody>
          <a:bodyPr lIns="0" anchor="ctr"/>
          <a:lstStyle/>
          <a:p>
            <a:pPr lvl="0">
              <a:lnSpc>
                <a:spcPts val="2400"/>
              </a:lnSpc>
              <a:spcBef>
                <a:spcPts val="0"/>
              </a:spcBef>
            </a:pPr>
            <a:r>
              <a:rPr lang="en-US" sz="2000" b="1" dirty="0"/>
              <a:t>BY APPOINTMENT:</a:t>
            </a:r>
          </a:p>
          <a:p>
            <a:pPr lvl="0">
              <a:lnSpc>
                <a:spcPts val="24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5"/>
                </a:solidFill>
              </a:rPr>
              <a:t>All seven campuses</a:t>
            </a:r>
          </a:p>
          <a:p>
            <a:pPr lvl="0">
              <a:lnSpc>
                <a:spcPts val="24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5"/>
                </a:solidFill>
              </a:rPr>
              <a:t>March Break workshops </a:t>
            </a:r>
          </a:p>
          <a:p>
            <a:pPr lvl="0">
              <a:lnSpc>
                <a:spcPts val="24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5"/>
                </a:solidFill>
              </a:rPr>
              <a:t>Book online </a:t>
            </a:r>
            <a:r>
              <a:rPr lang="en-US" sz="1400" dirty="0">
                <a:solidFill>
                  <a:schemeClr val="accent5"/>
                </a:solidFill>
              </a:rPr>
              <a:t>(RSVP required)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4579731"/>
            <a:ext cx="3876676" cy="1135269"/>
          </a:xfrm>
          <a:prstGeom prst="rect">
            <a:avLst/>
          </a:prstGeom>
          <a:noFill/>
        </p:spPr>
        <p:txBody>
          <a:bodyPr lIns="0" anchor="ctr"/>
          <a:lstStyle/>
          <a:p>
            <a:pPr lvl="0">
              <a:lnSpc>
                <a:spcPts val="2400"/>
              </a:lnSpc>
              <a:spcBef>
                <a:spcPts val="0"/>
              </a:spcBef>
            </a:pPr>
            <a:r>
              <a:rPr lang="en-US" sz="2000" b="1" dirty="0"/>
              <a:t>CONTACT US:</a:t>
            </a:r>
          </a:p>
          <a:p>
            <a:pPr lvl="0">
              <a:lnSpc>
                <a:spcPts val="24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5"/>
                </a:solidFill>
              </a:rPr>
              <a:t>recruitment@georgiancollege.ca</a:t>
            </a:r>
          </a:p>
          <a:p>
            <a:pPr lvl="0">
              <a:lnSpc>
                <a:spcPts val="24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5"/>
                </a:solidFill>
              </a:rPr>
              <a:t>705.722.5152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81000" y="2765570"/>
            <a:ext cx="3952876" cy="0"/>
          </a:xfrm>
          <a:prstGeom prst="line">
            <a:avLst/>
          </a:prstGeom>
          <a:ln w="22225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81000" y="4518170"/>
            <a:ext cx="3952876" cy="0"/>
          </a:xfrm>
          <a:prstGeom prst="line">
            <a:avLst/>
          </a:prstGeom>
          <a:ln w="22225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962400" y="6176506"/>
            <a:ext cx="495300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b="1" dirty="0">
                <a:solidFill>
                  <a:srgbClr val="FFFFFF"/>
                </a:solidFill>
                <a:latin typeface="Calibri"/>
              </a:rPr>
              <a:t>JOIN OUR MAILING LIST:</a:t>
            </a:r>
          </a:p>
          <a:p>
            <a:pPr algn="r">
              <a:lnSpc>
                <a:spcPts val="2000"/>
              </a:lnSpc>
            </a:pPr>
            <a:r>
              <a:rPr lang="en-US" dirty="0">
                <a:solidFill>
                  <a:srgbClr val="FFFFFF"/>
                </a:solidFill>
                <a:latin typeface="Calibri"/>
              </a:rPr>
              <a:t>GeorgianCollege.ca/about-Georgian/mailing-list/</a:t>
            </a:r>
          </a:p>
        </p:txBody>
      </p:sp>
    </p:spTree>
    <p:extLst>
      <p:ext uri="{BB962C8B-B14F-4D97-AF65-F5344CB8AC3E}">
        <p14:creationId xmlns:p14="http://schemas.microsoft.com/office/powerpoint/2010/main" val="72887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9" grpId="0"/>
      <p:bldP spid="29" grpId="0" build="p"/>
      <p:bldP spid="39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ONTARIO UNIVERSITIES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55638" y="1295400"/>
            <a:ext cx="7874000" cy="397668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21 universities specializing in different fields and professional programs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9" name="Snip Diagonal Corner Rectangle 8"/>
          <p:cNvSpPr/>
          <p:nvPr/>
        </p:nvSpPr>
        <p:spPr>
          <a:xfrm>
            <a:off x="685800" y="2209800"/>
            <a:ext cx="7696200" cy="4267200"/>
          </a:xfrm>
          <a:prstGeom prst="snip2DiagRect">
            <a:avLst>
              <a:gd name="adj1" fmla="val 0"/>
              <a:gd name="adj2" fmla="val 4147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z1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r="8735"/>
          <a:stretch/>
        </p:blipFill>
        <p:spPr>
          <a:xfrm>
            <a:off x="4849792" y="1981200"/>
            <a:ext cx="3796497" cy="3128585"/>
          </a:xfrm>
          <a:prstGeom prst="rect">
            <a:avLst/>
          </a:prstGeom>
        </p:spPr>
      </p:pic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ONTARIO </a:t>
            </a:r>
            <a:r>
              <a:rPr lang="en-US" dirty="0" smtClean="0"/>
              <a:t>UNIVERSITIES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0"/>
          </p:nvPr>
        </p:nvSpPr>
        <p:spPr>
          <a:xfrm>
            <a:off x="655638" y="1447800"/>
            <a:ext cx="3916362" cy="4506913"/>
          </a:xfrm>
        </p:spPr>
        <p:txBody>
          <a:bodyPr/>
          <a:lstStyle/>
          <a:p>
            <a:r>
              <a:rPr lang="en-US" dirty="0"/>
              <a:t>Universities </a:t>
            </a:r>
            <a:r>
              <a:rPr lang="en-US" dirty="0" smtClean="0"/>
              <a:t>offer:</a:t>
            </a:r>
            <a:endParaRPr lang="en-US" dirty="0"/>
          </a:p>
          <a:p>
            <a:pPr lvl="1"/>
            <a:r>
              <a:rPr lang="en-US" dirty="0" smtClean="0"/>
              <a:t>Three- and </a:t>
            </a:r>
            <a:r>
              <a:rPr lang="en-US" dirty="0"/>
              <a:t>four-year undergraduate degrees</a:t>
            </a:r>
          </a:p>
          <a:p>
            <a:r>
              <a:rPr lang="en-US" dirty="0"/>
              <a:t>Professional </a:t>
            </a:r>
            <a:r>
              <a:rPr lang="en-US" dirty="0" smtClean="0"/>
              <a:t>programs:</a:t>
            </a:r>
            <a:endParaRPr lang="en-US" dirty="0"/>
          </a:p>
          <a:p>
            <a:pPr lvl="1"/>
            <a:r>
              <a:rPr lang="en-US" dirty="0"/>
              <a:t>Dentistry</a:t>
            </a:r>
          </a:p>
          <a:p>
            <a:pPr lvl="1"/>
            <a:r>
              <a:rPr lang="en-US" dirty="0"/>
              <a:t>Medicine</a:t>
            </a:r>
          </a:p>
          <a:p>
            <a:pPr lvl="1"/>
            <a:r>
              <a:rPr lang="en-US" dirty="0"/>
              <a:t>Engineering</a:t>
            </a:r>
          </a:p>
          <a:p>
            <a:pPr lvl="1"/>
            <a:r>
              <a:rPr lang="en-US" dirty="0"/>
              <a:t>Law</a:t>
            </a:r>
          </a:p>
          <a:p>
            <a:pPr lvl="1"/>
            <a:r>
              <a:rPr lang="en-US" dirty="0"/>
              <a:t>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33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egree3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71600"/>
            <a:ext cx="3740150" cy="472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ADMISSION REQUIREMENTS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55638" y="1978025"/>
            <a:ext cx="3535362" cy="3976688"/>
          </a:xfrm>
        </p:spPr>
        <p:txBody>
          <a:bodyPr/>
          <a:lstStyle/>
          <a:p>
            <a:r>
              <a:rPr lang="en-US" dirty="0" smtClean="0"/>
              <a:t>Degree:</a:t>
            </a:r>
            <a:endParaRPr lang="en-US" dirty="0"/>
          </a:p>
          <a:p>
            <a:pPr lvl="1"/>
            <a:r>
              <a:rPr lang="en-US" dirty="0"/>
              <a:t>Six (U) or (U/C) level </a:t>
            </a:r>
            <a:r>
              <a:rPr lang="en-US" dirty="0" smtClean="0"/>
              <a:t>credits</a:t>
            </a:r>
          </a:p>
          <a:p>
            <a:pPr lvl="1"/>
            <a:r>
              <a:rPr lang="en-US" dirty="0" smtClean="0"/>
              <a:t>Entrance grades will vary institution to institution, program to program</a:t>
            </a:r>
          </a:p>
          <a:p>
            <a:pPr lvl="1"/>
            <a:r>
              <a:rPr lang="en-US" dirty="0" smtClean="0"/>
              <a:t>Declaring a major, minor, or specialist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</a:t>
            </a:r>
            <a:r>
              <a:rPr lang="en-US" dirty="0" smtClean="0"/>
              <a:t>EARN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55638" y="1447800"/>
            <a:ext cx="7874000" cy="4506913"/>
          </a:xfrm>
        </p:spPr>
        <p:txBody>
          <a:bodyPr/>
          <a:lstStyle/>
          <a:p>
            <a:r>
              <a:rPr lang="en-US" dirty="0"/>
              <a:t>Three-year (general) degree</a:t>
            </a:r>
          </a:p>
          <a:p>
            <a:r>
              <a:rPr lang="en-US" dirty="0"/>
              <a:t>Four-year (</a:t>
            </a:r>
            <a:r>
              <a:rPr lang="en-US" dirty="0" err="1"/>
              <a:t>honours</a:t>
            </a:r>
            <a:r>
              <a:rPr lang="en-US" dirty="0"/>
              <a:t>) degree </a:t>
            </a:r>
          </a:p>
          <a:p>
            <a:r>
              <a:rPr lang="en-US" dirty="0"/>
              <a:t>Masters</a:t>
            </a:r>
          </a:p>
          <a:p>
            <a:r>
              <a:rPr lang="en-US" dirty="0"/>
              <a:t>Professional Degree: LLB, MD</a:t>
            </a:r>
          </a:p>
          <a:p>
            <a:r>
              <a:rPr lang="en-US" dirty="0"/>
              <a:t>Doctorate</a:t>
            </a:r>
          </a:p>
          <a:p>
            <a:r>
              <a:rPr lang="en-US" dirty="0"/>
              <a:t>Full course load: </a:t>
            </a:r>
            <a:r>
              <a:rPr lang="en-US" dirty="0" smtClean="0"/>
              <a:t>five </a:t>
            </a:r>
            <a:r>
              <a:rPr lang="en-US" dirty="0"/>
              <a:t>courses a semester plus labs (for certain degrees)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98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evolution of College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55638" y="1371600"/>
            <a:ext cx="7874000" cy="458311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What college used to be:</a:t>
            </a:r>
          </a:p>
          <a:p>
            <a:r>
              <a:rPr lang="en-US" dirty="0"/>
              <a:t>Colleges offered hands-on, skills-based training; </a:t>
            </a:r>
            <a:r>
              <a:rPr lang="en-US" dirty="0" smtClean="0"/>
              <a:t>universities </a:t>
            </a:r>
            <a:r>
              <a:rPr lang="en-US" dirty="0"/>
              <a:t>offered a more academic-based curriculum, training for professional careers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What college is now:</a:t>
            </a:r>
          </a:p>
          <a:p>
            <a:r>
              <a:rPr lang="en-US" dirty="0"/>
              <a:t>Both colleges and universities offer academic learning blended with practical experience.</a:t>
            </a:r>
          </a:p>
          <a:p>
            <a:endParaRPr lang="en-US" dirty="0"/>
          </a:p>
        </p:txBody>
      </p:sp>
      <p:pic>
        <p:nvPicPr>
          <p:cNvPr id="9" name="Picture 8" descr="http://www.knewance.com/storage/post-images/appleorange.jpg?__SQUARESPACE_CACHEVERSION=125752615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5470862"/>
            <a:ext cx="1418996" cy="12025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823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ONTARIO COLLEGES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44420"/>
            <a:ext cx="7656576" cy="45501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715000"/>
            <a:ext cx="2480288" cy="79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9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326105" y="1214750"/>
            <a:ext cx="6169609" cy="614065"/>
            <a:chOff x="2326105" y="1214750"/>
            <a:chExt cx="6169609" cy="614065"/>
          </a:xfrm>
        </p:grpSpPr>
        <p:cxnSp>
          <p:nvCxnSpPr>
            <p:cNvPr id="27" name="Straight Connector 26"/>
            <p:cNvCxnSpPr/>
            <p:nvPr/>
          </p:nvCxnSpPr>
          <p:spPr bwMode="auto">
            <a:xfrm>
              <a:off x="2483269" y="1828815"/>
              <a:ext cx="5840153" cy="0"/>
            </a:xfrm>
            <a:prstGeom prst="line">
              <a:avLst/>
            </a:prstGeom>
            <a:solidFill>
              <a:schemeClr val="bg1">
                <a:alpha val="50000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2391829" y="1737375"/>
              <a:ext cx="182880" cy="0"/>
            </a:xfrm>
            <a:prstGeom prst="line">
              <a:avLst/>
            </a:prstGeom>
            <a:solidFill>
              <a:schemeClr val="bg1">
                <a:alpha val="50000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5400000">
              <a:off x="8231984" y="1737375"/>
              <a:ext cx="182880" cy="0"/>
            </a:xfrm>
            <a:prstGeom prst="line">
              <a:avLst/>
            </a:prstGeom>
            <a:solidFill>
              <a:schemeClr val="bg1">
                <a:alpha val="50000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3559860" y="1737375"/>
              <a:ext cx="182880" cy="0"/>
            </a:xfrm>
            <a:prstGeom prst="line">
              <a:avLst/>
            </a:prstGeom>
            <a:solidFill>
              <a:schemeClr val="bg1">
                <a:alpha val="50000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rot="5400000">
              <a:off x="4727891" y="1737375"/>
              <a:ext cx="182880" cy="0"/>
            </a:xfrm>
            <a:prstGeom prst="line">
              <a:avLst/>
            </a:prstGeom>
            <a:solidFill>
              <a:schemeClr val="bg1">
                <a:alpha val="50000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rot="5400000">
              <a:off x="5895922" y="1737375"/>
              <a:ext cx="182880" cy="0"/>
            </a:xfrm>
            <a:prstGeom prst="line">
              <a:avLst/>
            </a:prstGeom>
            <a:solidFill>
              <a:schemeClr val="bg1">
                <a:alpha val="50000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5400000">
              <a:off x="7063953" y="1737375"/>
              <a:ext cx="182880" cy="0"/>
            </a:xfrm>
            <a:prstGeom prst="line">
              <a:avLst/>
            </a:prstGeom>
            <a:solidFill>
              <a:schemeClr val="bg1">
                <a:alpha val="50000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Rectangle 33"/>
            <p:cNvSpPr/>
            <p:nvPr/>
          </p:nvSpPr>
          <p:spPr>
            <a:xfrm>
              <a:off x="3481982" y="1214750"/>
              <a:ext cx="32733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defTabSz="91418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4B87"/>
                  </a:solidFill>
                  <a:latin typeface="Avenir LT Std 65 Medium" pitchFamily="34" charset="0"/>
                </a:rPr>
                <a:t>1</a:t>
              </a:r>
              <a:endParaRPr lang="en-US" sz="2000" dirty="0">
                <a:solidFill>
                  <a:srgbClr val="004B87"/>
                </a:solidFill>
                <a:latin typeface="Avenir LT Std 65 Medium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662733" y="1214750"/>
              <a:ext cx="32733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defTabSz="91418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4B87"/>
                  </a:solidFill>
                  <a:latin typeface="Avenir LT Std 65 Medium" pitchFamily="34" charset="0"/>
                </a:rPr>
                <a:t>2</a:t>
              </a:r>
              <a:endParaRPr lang="en-US" sz="2000" dirty="0">
                <a:solidFill>
                  <a:srgbClr val="004B87"/>
                </a:solidFill>
                <a:latin typeface="Avenir LT Std 65 Medium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828235" y="1214750"/>
              <a:ext cx="32733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defTabSz="91418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4B87"/>
                  </a:solidFill>
                  <a:latin typeface="Avenir LT Std 65 Medium" pitchFamily="34" charset="0"/>
                </a:rPr>
                <a:t>3</a:t>
              </a:r>
              <a:endParaRPr lang="en-US" sz="2000" dirty="0">
                <a:solidFill>
                  <a:srgbClr val="004B87"/>
                </a:solidFill>
                <a:latin typeface="Avenir LT Std 65 Medium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002880" y="1214750"/>
              <a:ext cx="32733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defTabSz="91418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4B87"/>
                  </a:solidFill>
                  <a:latin typeface="Avenir LT Std 65 Medium" pitchFamily="34" charset="0"/>
                </a:rPr>
                <a:t>4</a:t>
              </a:r>
              <a:endParaRPr lang="en-US" sz="2000" dirty="0">
                <a:solidFill>
                  <a:srgbClr val="004B87"/>
                </a:solidFill>
                <a:latin typeface="Avenir LT Std 65 Medium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168380" y="1214750"/>
              <a:ext cx="32733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defTabSz="91418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4B87"/>
                  </a:solidFill>
                  <a:latin typeface="Avenir LT Std 65 Medium" pitchFamily="34" charset="0"/>
                </a:rPr>
                <a:t>5</a:t>
              </a:r>
              <a:endParaRPr lang="en-US" sz="2000" dirty="0">
                <a:solidFill>
                  <a:srgbClr val="004B87"/>
                </a:solidFill>
                <a:latin typeface="Avenir LT Std 65 Medium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326105" y="1214750"/>
              <a:ext cx="327334" cy="40011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defTabSz="91418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4B87"/>
                  </a:solidFill>
                  <a:latin typeface="Avenir LT Std 65 Medium" pitchFamily="34" charset="0"/>
                </a:rPr>
                <a:t>0</a:t>
              </a:r>
              <a:endParaRPr lang="en-US" sz="2000" dirty="0">
                <a:solidFill>
                  <a:srgbClr val="004B87"/>
                </a:solidFill>
                <a:latin typeface="Avenir LT Std 65 Medium" pitchFamily="34" charset="0"/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6096000"/>
            <a:ext cx="1920240" cy="656284"/>
          </a:xfrm>
          <a:prstGeom prst="rect">
            <a:avLst/>
          </a:prstGeom>
        </p:spPr>
      </p:pic>
      <p:sp>
        <p:nvSpPr>
          <p:cNvPr id="44" name="AutoShape 73"/>
          <p:cNvSpPr>
            <a:spLocks noChangeArrowheads="1"/>
          </p:cNvSpPr>
          <p:nvPr/>
        </p:nvSpPr>
        <p:spPr bwMode="auto">
          <a:xfrm>
            <a:off x="2488558" y="3922464"/>
            <a:ext cx="5817243" cy="548640"/>
          </a:xfrm>
          <a:prstGeom prst="rightArrow">
            <a:avLst>
              <a:gd name="adj1" fmla="val 97917"/>
              <a:gd name="adj2" fmla="val 52110"/>
            </a:avLst>
          </a:prstGeom>
          <a:solidFill>
            <a:srgbClr val="E57200"/>
          </a:solidFill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45720" anchor="ctr"/>
          <a:lstStyle/>
          <a:p>
            <a:pPr defTabSz="914189"/>
            <a:r>
              <a:rPr lang="en-US" sz="1200" b="1" dirty="0">
                <a:solidFill>
                  <a:schemeClr val="bg1"/>
                </a:solidFill>
                <a:latin typeface="Avenir LT Std 35 Light" pitchFamily="34" charset="0"/>
              </a:rPr>
              <a:t>Apprenticeship – approx 2 to 5 years depending on the trade</a:t>
            </a:r>
          </a:p>
        </p:txBody>
      </p:sp>
      <p:sp>
        <p:nvSpPr>
          <p:cNvPr id="47" name="AutoShape 73"/>
          <p:cNvSpPr>
            <a:spLocks noChangeArrowheads="1"/>
          </p:cNvSpPr>
          <p:nvPr/>
        </p:nvSpPr>
        <p:spPr bwMode="auto">
          <a:xfrm>
            <a:off x="2475325" y="1950720"/>
            <a:ext cx="1161081" cy="548640"/>
          </a:xfrm>
          <a:prstGeom prst="rightArrow">
            <a:avLst>
              <a:gd name="adj1" fmla="val 97917"/>
              <a:gd name="adj2" fmla="val 52110"/>
            </a:avLst>
          </a:prstGeom>
          <a:solidFill>
            <a:srgbClr val="004B87"/>
          </a:solidFill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45720" anchor="ctr"/>
          <a:lstStyle/>
          <a:p>
            <a:pPr defTabSz="914189"/>
            <a:r>
              <a:rPr lang="en-US" sz="1200" b="1" dirty="0" smtClean="0">
                <a:solidFill>
                  <a:schemeClr val="bg1"/>
                </a:solidFill>
                <a:latin typeface="Avenir LT Std 35 Light" pitchFamily="34" charset="0"/>
              </a:rPr>
              <a:t>1-year</a:t>
            </a:r>
          </a:p>
          <a:p>
            <a:pPr defTabSz="914189"/>
            <a:r>
              <a:rPr lang="en-US" sz="1200" b="1" dirty="0" smtClean="0">
                <a:solidFill>
                  <a:schemeClr val="bg1"/>
                </a:solidFill>
                <a:latin typeface="Avenir LT Std 35 Light" pitchFamily="34" charset="0"/>
              </a:rPr>
              <a:t>Certificates</a:t>
            </a:r>
            <a:endParaRPr lang="en-US" sz="1200" b="1" dirty="0">
              <a:solidFill>
                <a:schemeClr val="bg1"/>
              </a:solidFill>
              <a:latin typeface="Avenir LT Std 35 Light" pitchFamily="34" charset="0"/>
            </a:endParaRPr>
          </a:p>
        </p:txBody>
      </p:sp>
      <p:sp>
        <p:nvSpPr>
          <p:cNvPr id="48" name="AutoShape 73"/>
          <p:cNvSpPr>
            <a:spLocks noChangeArrowheads="1"/>
          </p:cNvSpPr>
          <p:nvPr/>
        </p:nvSpPr>
        <p:spPr bwMode="auto">
          <a:xfrm>
            <a:off x="2478888" y="2607968"/>
            <a:ext cx="2324742" cy="548640"/>
          </a:xfrm>
          <a:prstGeom prst="rightArrow">
            <a:avLst>
              <a:gd name="adj1" fmla="val 97917"/>
              <a:gd name="adj2" fmla="val 52110"/>
            </a:avLst>
          </a:prstGeom>
          <a:solidFill>
            <a:srgbClr val="00759E"/>
          </a:solidFill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45720" anchor="ctr"/>
          <a:lstStyle/>
          <a:p>
            <a:pPr defTabSz="914189"/>
            <a:r>
              <a:rPr lang="en-US" sz="1200" b="1" dirty="0" smtClean="0">
                <a:solidFill>
                  <a:schemeClr val="bg1"/>
                </a:solidFill>
                <a:latin typeface="Avenir LT Std 35 Light" pitchFamily="34" charset="0"/>
              </a:rPr>
              <a:t>2-year</a:t>
            </a:r>
          </a:p>
          <a:p>
            <a:pPr defTabSz="914189"/>
            <a:r>
              <a:rPr lang="en-US" sz="1200" b="1" dirty="0" smtClean="0">
                <a:solidFill>
                  <a:schemeClr val="bg1"/>
                </a:solidFill>
                <a:latin typeface="Avenir LT Std 35 Light" pitchFamily="34" charset="0"/>
              </a:rPr>
              <a:t>Diplomas</a:t>
            </a:r>
            <a:endParaRPr lang="en-US" sz="1200" b="1" dirty="0">
              <a:solidFill>
                <a:schemeClr val="bg1"/>
              </a:solidFill>
              <a:latin typeface="Avenir LT Std 35 Light" pitchFamily="34" charset="0"/>
            </a:endParaRPr>
          </a:p>
        </p:txBody>
      </p:sp>
      <p:sp>
        <p:nvSpPr>
          <p:cNvPr id="51" name="AutoShape 73"/>
          <p:cNvSpPr>
            <a:spLocks noChangeArrowheads="1"/>
          </p:cNvSpPr>
          <p:nvPr/>
        </p:nvSpPr>
        <p:spPr bwMode="auto">
          <a:xfrm>
            <a:off x="2478910" y="3265216"/>
            <a:ext cx="3480663" cy="548640"/>
          </a:xfrm>
          <a:prstGeom prst="rightArrow">
            <a:avLst>
              <a:gd name="adj1" fmla="val 97917"/>
              <a:gd name="adj2" fmla="val 52110"/>
            </a:avLst>
          </a:prstGeom>
          <a:solidFill>
            <a:srgbClr val="64A70B"/>
          </a:solidFill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45720" anchor="ctr"/>
          <a:lstStyle/>
          <a:p>
            <a:pPr defTabSz="914189"/>
            <a:r>
              <a:rPr lang="en-US" sz="1200" b="1" dirty="0" smtClean="0">
                <a:solidFill>
                  <a:schemeClr val="bg1"/>
                </a:solidFill>
                <a:latin typeface="Avenir LT Std 35 Light" pitchFamily="34" charset="0"/>
              </a:rPr>
              <a:t>3-year</a:t>
            </a:r>
          </a:p>
          <a:p>
            <a:pPr defTabSz="914189"/>
            <a:r>
              <a:rPr lang="en-US" sz="1200" b="1" dirty="0" smtClean="0">
                <a:solidFill>
                  <a:schemeClr val="bg1"/>
                </a:solidFill>
                <a:latin typeface="Avenir LT Std 35 Light" pitchFamily="34" charset="0"/>
              </a:rPr>
              <a:t>Advanced diplomas</a:t>
            </a:r>
            <a:endParaRPr lang="en-US" sz="1200" b="1" dirty="0">
              <a:solidFill>
                <a:schemeClr val="bg1"/>
              </a:solidFill>
              <a:latin typeface="Avenir LT Std 35 Light" pitchFamily="34" charset="0"/>
            </a:endParaRPr>
          </a:p>
        </p:txBody>
      </p:sp>
      <p:sp>
        <p:nvSpPr>
          <p:cNvPr id="52" name="AutoShape 73"/>
          <p:cNvSpPr>
            <a:spLocks noChangeArrowheads="1"/>
          </p:cNvSpPr>
          <p:nvPr/>
        </p:nvSpPr>
        <p:spPr bwMode="auto">
          <a:xfrm>
            <a:off x="2489426" y="5236960"/>
            <a:ext cx="1244379" cy="548640"/>
          </a:xfrm>
          <a:prstGeom prst="rightArrow">
            <a:avLst>
              <a:gd name="adj1" fmla="val 97917"/>
              <a:gd name="adj2" fmla="val 52110"/>
            </a:avLst>
          </a:prstGeom>
          <a:solidFill>
            <a:srgbClr val="333F48"/>
          </a:solidFill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45720" anchor="ctr"/>
          <a:lstStyle/>
          <a:p>
            <a:pPr defTabSz="914189"/>
            <a:r>
              <a:rPr lang="en-US" sz="1200" b="1" dirty="0" smtClean="0">
                <a:solidFill>
                  <a:schemeClr val="bg1"/>
                </a:solidFill>
                <a:latin typeface="Avenir LT Std 35 Light" pitchFamily="34" charset="0"/>
              </a:rPr>
              <a:t>Graduate</a:t>
            </a:r>
          </a:p>
          <a:p>
            <a:pPr defTabSz="914189"/>
            <a:r>
              <a:rPr lang="en-US" sz="1200" b="1" dirty="0" smtClean="0">
                <a:solidFill>
                  <a:schemeClr val="bg1"/>
                </a:solidFill>
                <a:latin typeface="Avenir LT Std 35 Light" pitchFamily="34" charset="0"/>
              </a:rPr>
              <a:t>Certificate</a:t>
            </a:r>
            <a:endParaRPr lang="en-US" sz="1200" b="1" dirty="0">
              <a:solidFill>
                <a:schemeClr val="bg1"/>
              </a:solidFill>
              <a:latin typeface="Avenir LT Std 35 Light" pitchFamily="34" charset="0"/>
            </a:endParaRPr>
          </a:p>
        </p:txBody>
      </p:sp>
      <p:sp>
        <p:nvSpPr>
          <p:cNvPr id="54" name="Left Brace 53"/>
          <p:cNvSpPr/>
          <p:nvPr/>
        </p:nvSpPr>
        <p:spPr bwMode="auto">
          <a:xfrm>
            <a:off x="2033670" y="3047248"/>
            <a:ext cx="319584" cy="479589"/>
          </a:xfrm>
          <a:prstGeom prst="leftBrace">
            <a:avLst>
              <a:gd name="adj1" fmla="val 35587"/>
              <a:gd name="adj2" fmla="val 50000"/>
            </a:avLst>
          </a:prstGeom>
          <a:noFill/>
          <a:ln w="158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124" tIns="41061" rIns="82124" bIns="41061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814388" eaLnBrk="0" hangingPunct="0">
              <a:lnSpc>
                <a:spcPct val="90000"/>
              </a:lnSpc>
            </a:pPr>
            <a:endParaRPr lang="en-US" sz="2400" smtClean="0">
              <a:solidFill>
                <a:srgbClr val="53548A"/>
              </a:solidFill>
            </a:endParaRPr>
          </a:p>
        </p:txBody>
      </p:sp>
      <p:sp>
        <p:nvSpPr>
          <p:cNvPr id="57" name="Text Box 69"/>
          <p:cNvSpPr txBox="1">
            <a:spLocks noChangeArrowheads="1"/>
          </p:cNvSpPr>
          <p:nvPr/>
        </p:nvSpPr>
        <p:spPr bwMode="auto">
          <a:xfrm>
            <a:off x="115500" y="3094454"/>
            <a:ext cx="1837722" cy="3291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82124" tIns="41061" rIns="82124" bIns="41061">
            <a:spAutoFit/>
          </a:bodyPr>
          <a:lstStyle/>
          <a:p>
            <a:pPr algn="r" defTabSz="814388">
              <a:defRPr/>
            </a:pPr>
            <a:r>
              <a:rPr lang="en-US" sz="1600" b="1" dirty="0" smtClean="0">
                <a:solidFill>
                  <a:srgbClr val="333F48"/>
                </a:solidFill>
                <a:latin typeface="Avenir LT Std 65 Medium" pitchFamily="34" charset="0"/>
              </a:rPr>
              <a:t>C credits</a:t>
            </a:r>
            <a:endParaRPr lang="en-US" sz="1600" b="1" dirty="0">
              <a:solidFill>
                <a:srgbClr val="333F48"/>
              </a:solidFill>
              <a:latin typeface="Avenir LT Std 65 Medium" pitchFamily="34" charset="0"/>
            </a:endParaRPr>
          </a:p>
        </p:txBody>
      </p:sp>
      <p:sp>
        <p:nvSpPr>
          <p:cNvPr id="58" name="Text Box 69"/>
          <p:cNvSpPr txBox="1">
            <a:spLocks noChangeArrowheads="1"/>
          </p:cNvSpPr>
          <p:nvPr/>
        </p:nvSpPr>
        <p:spPr bwMode="auto">
          <a:xfrm>
            <a:off x="394528" y="4595999"/>
            <a:ext cx="1532922" cy="3599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82124" tIns="41061" rIns="82124" bIns="41061">
            <a:spAutoFit/>
          </a:bodyPr>
          <a:lstStyle/>
          <a:p>
            <a:pPr defTabSz="814388">
              <a:defRPr/>
            </a:pPr>
            <a:r>
              <a:rPr lang="en-US" b="1" dirty="0" smtClean="0">
                <a:solidFill>
                  <a:srgbClr val="333F48"/>
                </a:solidFill>
                <a:latin typeface="Avenir LT Std 65 Medium" pitchFamily="34" charset="0"/>
              </a:rPr>
              <a:t>U/M credits</a:t>
            </a:r>
            <a:endParaRPr lang="en-US" b="1" dirty="0">
              <a:solidFill>
                <a:srgbClr val="333F48"/>
              </a:solidFill>
              <a:latin typeface="Avenir LT Std 65 Medium" pitchFamily="34" charset="0"/>
            </a:endParaRPr>
          </a:p>
        </p:txBody>
      </p:sp>
      <p:sp>
        <p:nvSpPr>
          <p:cNvPr id="60" name="Text Box 69"/>
          <p:cNvSpPr txBox="1">
            <a:spLocks noChangeArrowheads="1"/>
          </p:cNvSpPr>
          <p:nvPr/>
        </p:nvSpPr>
        <p:spPr bwMode="auto">
          <a:xfrm>
            <a:off x="394528" y="5169585"/>
            <a:ext cx="1676400" cy="6369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82124" tIns="41061" rIns="82124" bIns="41061">
            <a:spAutoFit/>
          </a:bodyPr>
          <a:lstStyle/>
          <a:p>
            <a:pPr defTabSz="814388">
              <a:defRPr/>
            </a:pPr>
            <a:r>
              <a:rPr lang="en-US" b="1" dirty="0" smtClean="0">
                <a:solidFill>
                  <a:srgbClr val="333F48"/>
                </a:solidFill>
                <a:latin typeface="Avenir LT Std 65 Medium" pitchFamily="34" charset="0"/>
              </a:rPr>
              <a:t>Diploma </a:t>
            </a:r>
          </a:p>
          <a:p>
            <a:pPr defTabSz="814388">
              <a:defRPr/>
            </a:pPr>
            <a:r>
              <a:rPr lang="en-US" b="1" dirty="0" smtClean="0">
                <a:solidFill>
                  <a:srgbClr val="333F48"/>
                </a:solidFill>
                <a:latin typeface="Avenir LT Std 65 Medium" pitchFamily="34" charset="0"/>
              </a:rPr>
              <a:t>or Degree</a:t>
            </a:r>
            <a:endParaRPr lang="en-US" b="1" dirty="0">
              <a:solidFill>
                <a:srgbClr val="333F48"/>
              </a:solidFill>
              <a:latin typeface="Avenir LT Std 65 Medium" pitchFamily="34" charset="0"/>
            </a:endParaRPr>
          </a:p>
        </p:txBody>
      </p:sp>
      <p:sp>
        <p:nvSpPr>
          <p:cNvPr id="61" name="Left Brace 60"/>
          <p:cNvSpPr/>
          <p:nvPr/>
        </p:nvSpPr>
        <p:spPr bwMode="auto">
          <a:xfrm>
            <a:off x="2078934" y="4608049"/>
            <a:ext cx="274320" cy="471556"/>
          </a:xfrm>
          <a:prstGeom prst="leftBrace">
            <a:avLst>
              <a:gd name="adj1" fmla="val 35587"/>
              <a:gd name="adj2" fmla="val 50000"/>
            </a:avLst>
          </a:prstGeom>
          <a:noFill/>
          <a:ln w="158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124" tIns="41061" rIns="82124" bIns="41061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814388" eaLnBrk="0" hangingPunct="0">
              <a:lnSpc>
                <a:spcPct val="90000"/>
              </a:lnSpc>
            </a:pPr>
            <a:endParaRPr lang="en-US" sz="2400" smtClean="0">
              <a:solidFill>
                <a:srgbClr val="53548A"/>
              </a:solidFill>
            </a:endParaRPr>
          </a:p>
        </p:txBody>
      </p:sp>
      <p:sp>
        <p:nvSpPr>
          <p:cNvPr id="64" name="Left Brace 63"/>
          <p:cNvSpPr/>
          <p:nvPr/>
        </p:nvSpPr>
        <p:spPr bwMode="auto">
          <a:xfrm>
            <a:off x="2078934" y="5275800"/>
            <a:ext cx="274320" cy="471556"/>
          </a:xfrm>
          <a:prstGeom prst="leftBrace">
            <a:avLst>
              <a:gd name="adj1" fmla="val 35587"/>
              <a:gd name="adj2" fmla="val 50000"/>
            </a:avLst>
          </a:prstGeom>
          <a:noFill/>
          <a:ln w="158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124" tIns="41061" rIns="82124" bIns="41061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814388" eaLnBrk="0" hangingPunct="0">
              <a:lnSpc>
                <a:spcPct val="90000"/>
              </a:lnSpc>
            </a:pPr>
            <a:endParaRPr lang="en-US" sz="2400" smtClean="0">
              <a:solidFill>
                <a:srgbClr val="53548A"/>
              </a:solidFill>
            </a:endParaRPr>
          </a:p>
        </p:txBody>
      </p:sp>
      <p:sp>
        <p:nvSpPr>
          <p:cNvPr id="65" name="AutoShape 73"/>
          <p:cNvSpPr>
            <a:spLocks noChangeArrowheads="1"/>
          </p:cNvSpPr>
          <p:nvPr/>
        </p:nvSpPr>
        <p:spPr bwMode="auto">
          <a:xfrm>
            <a:off x="2488558" y="4576825"/>
            <a:ext cx="4646904" cy="548640"/>
          </a:xfrm>
          <a:prstGeom prst="rightArrow">
            <a:avLst>
              <a:gd name="adj1" fmla="val 97917"/>
              <a:gd name="adj2" fmla="val 52110"/>
            </a:avLst>
          </a:prstGeom>
          <a:solidFill>
            <a:srgbClr val="6AB0C4"/>
          </a:solidFill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45720" anchor="ctr"/>
          <a:lstStyle/>
          <a:p>
            <a:pPr defTabSz="914189"/>
            <a:r>
              <a:rPr lang="en-US" sz="1200" b="1" dirty="0" smtClean="0">
                <a:solidFill>
                  <a:schemeClr val="bg1"/>
                </a:solidFill>
                <a:latin typeface="Avenir LT Std 35 Light" pitchFamily="34" charset="0"/>
              </a:rPr>
              <a:t>4-year Bachelor’s Degree</a:t>
            </a:r>
            <a:endParaRPr lang="en-US" sz="1200" b="1" dirty="0">
              <a:solidFill>
                <a:schemeClr val="bg1"/>
              </a:solidFill>
              <a:latin typeface="Avenir LT Std 35 Light" pitchFamily="34" charset="0"/>
            </a:endParaRPr>
          </a:p>
        </p:txBody>
      </p:sp>
      <p:sp>
        <p:nvSpPr>
          <p:cNvPr id="66" name="Left Brace 65"/>
          <p:cNvSpPr/>
          <p:nvPr/>
        </p:nvSpPr>
        <p:spPr bwMode="auto">
          <a:xfrm>
            <a:off x="2033670" y="2681488"/>
            <a:ext cx="319584" cy="479589"/>
          </a:xfrm>
          <a:prstGeom prst="leftBrace">
            <a:avLst>
              <a:gd name="adj1" fmla="val 35587"/>
              <a:gd name="adj2" fmla="val 50000"/>
            </a:avLst>
          </a:prstGeom>
          <a:noFill/>
          <a:ln w="158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124" tIns="41061" rIns="82124" bIns="41061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814388" eaLnBrk="0" hangingPunct="0">
              <a:lnSpc>
                <a:spcPct val="90000"/>
              </a:lnSpc>
            </a:pPr>
            <a:endParaRPr lang="en-US" sz="2400" smtClean="0">
              <a:solidFill>
                <a:srgbClr val="53548A"/>
              </a:solidFill>
            </a:endParaRPr>
          </a:p>
        </p:txBody>
      </p:sp>
      <p:sp>
        <p:nvSpPr>
          <p:cNvPr id="67" name="Text Box 69"/>
          <p:cNvSpPr txBox="1">
            <a:spLocks noChangeArrowheads="1"/>
          </p:cNvSpPr>
          <p:nvPr/>
        </p:nvSpPr>
        <p:spPr bwMode="auto">
          <a:xfrm>
            <a:off x="394528" y="2666368"/>
            <a:ext cx="1558694" cy="91392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82124" tIns="41061" rIns="82124" bIns="41061">
            <a:spAutoFit/>
          </a:bodyPr>
          <a:lstStyle/>
          <a:p>
            <a:pPr defTabSz="814388">
              <a:defRPr/>
            </a:pPr>
            <a:r>
              <a:rPr lang="en-US" b="1" dirty="0" smtClean="0">
                <a:solidFill>
                  <a:srgbClr val="333F48"/>
                </a:solidFill>
                <a:latin typeface="Avenir LT Std 65 Medium" pitchFamily="34" charset="0"/>
              </a:rPr>
              <a:t>If you only have C level credits</a:t>
            </a:r>
            <a:endParaRPr lang="en-US" b="1" dirty="0">
              <a:solidFill>
                <a:srgbClr val="333F48"/>
              </a:solidFill>
              <a:latin typeface="Avenir LT Std 65 Medium" pitchFamily="34" charset="0"/>
            </a:endParaRPr>
          </a:p>
        </p:txBody>
      </p:sp>
      <p:sp>
        <p:nvSpPr>
          <p:cNvPr id="68" name="Text Box 69"/>
          <p:cNvSpPr txBox="1">
            <a:spLocks noChangeArrowheads="1"/>
          </p:cNvSpPr>
          <p:nvPr/>
        </p:nvSpPr>
        <p:spPr bwMode="auto">
          <a:xfrm>
            <a:off x="6314172" y="2191169"/>
            <a:ext cx="2144027" cy="146791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82124" tIns="41061" rIns="82124" bIns="41061">
            <a:spAutoFit/>
          </a:bodyPr>
          <a:lstStyle/>
          <a:p>
            <a:pPr defTabSz="814388">
              <a:defRPr/>
            </a:pPr>
            <a:r>
              <a:rPr lang="en-US" b="1" dirty="0" smtClean="0">
                <a:solidFill>
                  <a:srgbClr val="333F48"/>
                </a:solidFill>
                <a:latin typeface="Avenir LT Std 65 Medium" pitchFamily="34" charset="0"/>
              </a:rPr>
              <a:t>Then you can transfer into a college or university degree program</a:t>
            </a:r>
            <a:endParaRPr lang="en-US" b="1" dirty="0">
              <a:solidFill>
                <a:srgbClr val="333F48"/>
              </a:solidFill>
              <a:latin typeface="Avenir LT Std 65 Medium" pitchFamily="34" charset="0"/>
            </a:endParaRPr>
          </a:p>
        </p:txBody>
      </p:sp>
      <p:sp>
        <p:nvSpPr>
          <p:cNvPr id="70" name="AutoShape 73"/>
          <p:cNvSpPr>
            <a:spLocks noChangeArrowheads="1"/>
          </p:cNvSpPr>
          <p:nvPr/>
        </p:nvSpPr>
        <p:spPr bwMode="auto">
          <a:xfrm>
            <a:off x="3657600" y="4579712"/>
            <a:ext cx="4724400" cy="548640"/>
          </a:xfrm>
          <a:prstGeom prst="rightArrow">
            <a:avLst>
              <a:gd name="adj1" fmla="val 97917"/>
              <a:gd name="adj2" fmla="val 52110"/>
            </a:avLst>
          </a:prstGeom>
          <a:solidFill>
            <a:srgbClr val="6AB0C4"/>
          </a:solidFill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45720" anchor="ctr"/>
          <a:lstStyle/>
          <a:p>
            <a:pPr defTabSz="914189"/>
            <a:r>
              <a:rPr lang="en-US" sz="1200" b="1" dirty="0" smtClean="0">
                <a:solidFill>
                  <a:schemeClr val="bg1"/>
                </a:solidFill>
                <a:latin typeface="Avenir LT Std 35 Light" pitchFamily="34" charset="0"/>
              </a:rPr>
              <a:t>                                                         Bachelor’s degree</a:t>
            </a:r>
            <a:endParaRPr lang="en-US" sz="1200" b="1" dirty="0">
              <a:solidFill>
                <a:schemeClr val="bg1"/>
              </a:solidFill>
              <a:latin typeface="Avenir LT Std 35 Light" pitchFamily="34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7239000" y="3663871"/>
            <a:ext cx="0" cy="878136"/>
          </a:xfrm>
          <a:prstGeom prst="straightConnector1">
            <a:avLst/>
          </a:prstGeom>
          <a:ln>
            <a:solidFill>
              <a:srgbClr val="64A70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Pathways from high </a:t>
            </a:r>
            <a:r>
              <a:rPr lang="en-US" dirty="0" smtClean="0"/>
              <a:t>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20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  <p:bldP spid="52" grpId="0" animBg="1"/>
      <p:bldP spid="54" grpId="0" animBg="1"/>
      <p:bldP spid="54" grpId="1" animBg="1"/>
      <p:bldP spid="57" grpId="0"/>
      <p:bldP spid="57" grpId="1"/>
      <p:bldP spid="58" grpId="0"/>
      <p:bldP spid="58" grpId="1"/>
      <p:bldP spid="60" grpId="0"/>
      <p:bldP spid="60" grpId="1"/>
      <p:bldP spid="61" grpId="0" animBg="1"/>
      <p:bldP spid="61" grpId="1" animBg="1"/>
      <p:bldP spid="64" grpId="0" animBg="1"/>
      <p:bldP spid="64" grpId="1" animBg="1"/>
      <p:bldP spid="65" grpId="0" animBg="1"/>
      <p:bldP spid="66" grpId="0" animBg="1"/>
      <p:bldP spid="67" grpId="0" animBg="1"/>
      <p:bldP spid="68" grpId="0" animBg="1"/>
      <p:bldP spid="7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orgianCollege2015">
  <a:themeElements>
    <a:clrScheme name="Custom 1">
      <a:dk1>
        <a:srgbClr val="333F48"/>
      </a:dk1>
      <a:lt1>
        <a:srgbClr val="FFFFFF"/>
      </a:lt1>
      <a:dk2>
        <a:srgbClr val="004B87"/>
      </a:dk2>
      <a:lt2>
        <a:srgbClr val="FFFFFF"/>
      </a:lt2>
      <a:accent1>
        <a:srgbClr val="004B87"/>
      </a:accent1>
      <a:accent2>
        <a:srgbClr val="64A70B"/>
      </a:accent2>
      <a:accent3>
        <a:srgbClr val="00778B"/>
      </a:accent3>
      <a:accent4>
        <a:srgbClr val="77C5D5"/>
      </a:accent4>
      <a:accent5>
        <a:srgbClr val="333F48"/>
      </a:accent5>
      <a:accent6>
        <a:srgbClr val="E57200"/>
      </a:accent6>
      <a:hlink>
        <a:srgbClr val="00778B"/>
      </a:hlink>
      <a:folHlink>
        <a:srgbClr val="1D9BFF"/>
      </a:folHlink>
    </a:clrScheme>
    <a:fontScheme name="Georgian College 2015">
      <a:majorFont>
        <a:latin typeface="Avenir LT Std 65 Medium"/>
        <a:ea typeface=""/>
        <a:cs typeface=""/>
      </a:majorFont>
      <a:minorFont>
        <a:latin typeface="Avenir LT Std 65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le Page">
  <a:themeElements>
    <a:clrScheme name="Georgian Colours 2015">
      <a:dk1>
        <a:srgbClr val="333F48"/>
      </a:dk1>
      <a:lt1>
        <a:srgbClr val="FFFFFF"/>
      </a:lt1>
      <a:dk2>
        <a:srgbClr val="004B87"/>
      </a:dk2>
      <a:lt2>
        <a:srgbClr val="FFFFFF"/>
      </a:lt2>
      <a:accent1>
        <a:srgbClr val="004B87"/>
      </a:accent1>
      <a:accent2>
        <a:srgbClr val="64A70B"/>
      </a:accent2>
      <a:accent3>
        <a:srgbClr val="00778B"/>
      </a:accent3>
      <a:accent4>
        <a:srgbClr val="77C5D5"/>
      </a:accent4>
      <a:accent5>
        <a:srgbClr val="333F48"/>
      </a:accent5>
      <a:accent6>
        <a:srgbClr val="E57200"/>
      </a:accent6>
      <a:hlink>
        <a:srgbClr val="64A70B"/>
      </a:hlink>
      <a:folHlink>
        <a:srgbClr val="1D9BFF"/>
      </a:folHlink>
    </a:clrScheme>
    <a:fontScheme name="Georgian Template Fonts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rgian_college_PPT_template_2017_V01.potx" id="{019EEBCD-FAE6-4179-BCD6-B77761C1628E}" vid="{B059A12F-A75A-47BE-8970-2976E028E7C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4315</TotalTime>
  <Words>461</Words>
  <Application>Microsoft Office PowerPoint</Application>
  <PresentationFormat>On-screen Show (4:3)</PresentationFormat>
  <Paragraphs>139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Avenir LT Std 35 Light</vt:lpstr>
      <vt:lpstr>Avenir LT Std 65 Medium</vt:lpstr>
      <vt:lpstr>Calibri</vt:lpstr>
      <vt:lpstr>Calibri Light</vt:lpstr>
      <vt:lpstr>Office Theme</vt:lpstr>
      <vt:lpstr>GeorgianCollege2015</vt:lpstr>
      <vt:lpstr>Title Page</vt:lpstr>
      <vt:lpstr>PowerPoint Presentation</vt:lpstr>
      <vt:lpstr>EDUCATIONAL CHOICES</vt:lpstr>
      <vt:lpstr>ONTARIO UNIVERSITIES</vt:lpstr>
      <vt:lpstr>ONTARIO UNIVERSITIES</vt:lpstr>
      <vt:lpstr>ADMISSION REQUIREMENTS</vt:lpstr>
      <vt:lpstr>WHAT YOU EARN</vt:lpstr>
      <vt:lpstr>The evolution of College</vt:lpstr>
      <vt:lpstr>ONTARIO COLLEGES</vt:lpstr>
      <vt:lpstr>Pathways from high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Lakehead-Georgian partnership</vt:lpstr>
      <vt:lpstr>Get a diploma and a degree in four years </vt:lpstr>
      <vt:lpstr>Get a diploma and a degree in four years </vt:lpstr>
      <vt:lpstr>College to University Pathways</vt:lpstr>
      <vt:lpstr>PowerPoint Presentation</vt:lpstr>
      <vt:lpstr>PowerPoint Presentation</vt:lpstr>
    </vt:vector>
  </TitlesOfParts>
  <Company>GBC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GBC USER</dc:creator>
  <cp:lastModifiedBy>Michelle DeJardine</cp:lastModifiedBy>
  <cp:revision>456</cp:revision>
  <cp:lastPrinted>2017-02-03T17:04:18Z</cp:lastPrinted>
  <dcterms:created xsi:type="dcterms:W3CDTF">2015-01-23T14:47:43Z</dcterms:created>
  <dcterms:modified xsi:type="dcterms:W3CDTF">2018-03-28T18:59:34Z</dcterms:modified>
</cp:coreProperties>
</file>