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1"/>
  </p:sldMasterIdLst>
  <p:notesMasterIdLst>
    <p:notesMasterId r:id="rId32"/>
  </p:notesMasterIdLst>
  <p:sldIdLst>
    <p:sldId id="256" r:id="rId2"/>
    <p:sldId id="276" r:id="rId3"/>
    <p:sldId id="260" r:id="rId4"/>
    <p:sldId id="261" r:id="rId5"/>
    <p:sldId id="284" r:id="rId6"/>
    <p:sldId id="285" r:id="rId7"/>
    <p:sldId id="286" r:id="rId8"/>
    <p:sldId id="297" r:id="rId9"/>
    <p:sldId id="262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8" r:id="rId18"/>
    <p:sldId id="270" r:id="rId19"/>
    <p:sldId id="294" r:id="rId20"/>
    <p:sldId id="295" r:id="rId21"/>
    <p:sldId id="296" r:id="rId22"/>
    <p:sldId id="278" r:id="rId23"/>
    <p:sldId id="263" r:id="rId24"/>
    <p:sldId id="277" r:id="rId25"/>
    <p:sldId id="266" r:id="rId26"/>
    <p:sldId id="267" r:id="rId27"/>
    <p:sldId id="259" r:id="rId28"/>
    <p:sldId id="280" r:id="rId29"/>
    <p:sldId id="274" r:id="rId30"/>
    <p:sldId id="27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F0A8E0-C745-4588-9473-21BCD0E39F75}">
      <dgm:prSet phldrT="[Text]"/>
      <dgm:spPr/>
      <dgm:t>
        <a:bodyPr/>
        <a:lstStyle/>
        <a:p>
          <a:r>
            <a:rPr lang="en-US" dirty="0" smtClean="0"/>
            <a:t>Basic Baking &amp; Pastry Skills (SCDSB only) Night School</a:t>
          </a:r>
          <a:endParaRPr lang="en-US" dirty="0"/>
        </a:p>
      </dgm:t>
    </dgm:pt>
    <dgm:pt modelId="{6489C46C-4659-4CA6-8321-DBAC3CA8C42B}" type="parTrans" cxnId="{3F8ACB12-E0A0-42E6-8C1A-8722877ACCBC}">
      <dgm:prSet/>
      <dgm:spPr/>
      <dgm:t>
        <a:bodyPr/>
        <a:lstStyle/>
        <a:p>
          <a:endParaRPr lang="en-US"/>
        </a:p>
      </dgm:t>
    </dgm:pt>
    <dgm:pt modelId="{B151F832-26CE-42AA-BED8-285723597F95}" type="sibTrans" cxnId="{3F8ACB12-E0A0-42E6-8C1A-8722877ACCBC}">
      <dgm:prSet/>
      <dgm:spPr/>
      <dgm:t>
        <a:bodyPr/>
        <a:lstStyle/>
        <a:p>
          <a:endParaRPr lang="en-US"/>
        </a:p>
      </dgm:t>
    </dgm:pt>
    <dgm:pt modelId="{BAB2B90A-7421-4471-B738-FC13D537DC06}">
      <dgm:prSet phldrT="[Text]"/>
      <dgm:spPr/>
      <dgm:t>
        <a:bodyPr/>
        <a:lstStyle/>
        <a:p>
          <a:r>
            <a:rPr lang="en-US" dirty="0" smtClean="0"/>
            <a:t>Intro to Psychology, Day School</a:t>
          </a:r>
          <a:endParaRPr lang="en-US" dirty="0"/>
        </a:p>
      </dgm:t>
    </dgm:pt>
    <dgm:pt modelId="{C70D8A94-FFCA-4459-A299-257FDCACB900}" type="parTrans" cxnId="{28DF2768-233D-45A7-9051-CB1F7906F7D8}">
      <dgm:prSet/>
      <dgm:spPr/>
      <dgm:t>
        <a:bodyPr/>
        <a:lstStyle/>
        <a:p>
          <a:endParaRPr lang="en-US"/>
        </a:p>
      </dgm:t>
    </dgm:pt>
    <dgm:pt modelId="{F5582CD0-709C-4E52-A457-D8C5AF953A9E}" type="sibTrans" cxnId="{28DF2768-233D-45A7-9051-CB1F7906F7D8}">
      <dgm:prSet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Criminology, Day School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FC18E9AC-0D62-46A7-8944-AF41FC63BE8C}">
      <dgm:prSet/>
      <dgm:spPr/>
      <dgm:t>
        <a:bodyPr/>
        <a:lstStyle/>
        <a:p>
          <a:r>
            <a:rPr lang="en-US" dirty="0" smtClean="0"/>
            <a:t>15 seats, 14 students</a:t>
          </a:r>
          <a:endParaRPr lang="en-US" dirty="0"/>
        </a:p>
      </dgm:t>
    </dgm:pt>
    <dgm:pt modelId="{F8091280-D88C-49BF-936C-75ADC82E3476}" type="parTrans" cxnId="{19E744BE-6DDC-4244-86A0-3D502EE21592}">
      <dgm:prSet/>
      <dgm:spPr/>
      <dgm:t>
        <a:bodyPr/>
        <a:lstStyle/>
        <a:p>
          <a:endParaRPr lang="en-US"/>
        </a:p>
      </dgm:t>
    </dgm:pt>
    <dgm:pt modelId="{2FAC2D80-AD39-48E3-84CE-CFE4BA57C87E}" type="sibTrans" cxnId="{19E744BE-6DDC-4244-86A0-3D502EE21592}">
      <dgm:prSet/>
      <dgm:spPr/>
      <dgm:t>
        <a:bodyPr/>
        <a:lstStyle/>
        <a:p>
          <a:endParaRPr lang="en-US"/>
        </a:p>
      </dgm:t>
    </dgm:pt>
    <dgm:pt modelId="{FABFCF6A-AAB1-4414-B757-D751815587CA}">
      <dgm:prSet/>
      <dgm:spPr/>
      <dgm:t>
        <a:bodyPr/>
        <a:lstStyle/>
        <a:p>
          <a:r>
            <a:rPr lang="en-US" dirty="0" smtClean="0"/>
            <a:t> 25 seats,  24 students</a:t>
          </a:r>
          <a:endParaRPr lang="en-US" dirty="0"/>
        </a:p>
      </dgm:t>
    </dgm:pt>
    <dgm:pt modelId="{A9B0D96B-7F3A-44C4-BDBC-72E5014678A9}" type="parTrans" cxnId="{52B709CB-3A71-4D32-BC07-37EC06E2EB09}">
      <dgm:prSet/>
      <dgm:spPr/>
      <dgm:t>
        <a:bodyPr/>
        <a:lstStyle/>
        <a:p>
          <a:endParaRPr lang="en-US"/>
        </a:p>
      </dgm:t>
    </dgm:pt>
    <dgm:pt modelId="{01C2EC0C-569A-4F00-ABD1-C520705BADDB}" type="sibTrans" cxnId="{52B709CB-3A71-4D32-BC07-37EC06E2EB09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30 seats, 30 students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627CE9-83BE-432F-81BD-FEBD53743D89}" type="pres">
      <dgm:prSet presAssocID="{1BF0A8E0-C745-4588-9473-21BCD0E39F75}" presName="parentLin" presStyleCnt="0"/>
      <dgm:spPr/>
    </dgm:pt>
    <dgm:pt modelId="{CB486C2E-E999-4DE2-8497-9D6755A302CA}" type="pres">
      <dgm:prSet presAssocID="{1BF0A8E0-C745-4588-9473-21BCD0E39F7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A0D776E-B477-45B9-93F7-312421D185FD}" type="pres">
      <dgm:prSet presAssocID="{1BF0A8E0-C745-4588-9473-21BCD0E39F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9F56B-6A27-4BF6-A443-9E6E7503413B}" type="pres">
      <dgm:prSet presAssocID="{1BF0A8E0-C745-4588-9473-21BCD0E39F75}" presName="negativeSpace" presStyleCnt="0"/>
      <dgm:spPr/>
    </dgm:pt>
    <dgm:pt modelId="{9CD27F13-EA77-4B9F-8C6E-61455542EC74}" type="pres">
      <dgm:prSet presAssocID="{1BF0A8E0-C745-4588-9473-21BCD0E39F7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442BF-AB63-4FCB-A151-D0C476D5AC3F}" type="pres">
      <dgm:prSet presAssocID="{B151F832-26CE-42AA-BED8-285723597F95}" presName="spaceBetweenRectangles" presStyleCnt="0"/>
      <dgm:spPr/>
    </dgm:pt>
    <dgm:pt modelId="{7C3BE77A-91BA-443E-96C3-D3D841F7703B}" type="pres">
      <dgm:prSet presAssocID="{BAB2B90A-7421-4471-B738-FC13D537DC06}" presName="parentLin" presStyleCnt="0"/>
      <dgm:spPr/>
    </dgm:pt>
    <dgm:pt modelId="{EA554413-6080-4EEA-BD29-CBBD74DB1E04}" type="pres">
      <dgm:prSet presAssocID="{BAB2B90A-7421-4471-B738-FC13D537DC0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C8AE98B-FD8C-4763-A1A5-CB1E8A9A5F34}" type="pres">
      <dgm:prSet presAssocID="{BAB2B90A-7421-4471-B738-FC13D537DC0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9D526-1592-4471-96DA-4AFEA0C9DB4A}" type="pres">
      <dgm:prSet presAssocID="{BAB2B90A-7421-4471-B738-FC13D537DC06}" presName="negativeSpace" presStyleCnt="0"/>
      <dgm:spPr/>
    </dgm:pt>
    <dgm:pt modelId="{76215DED-39E3-427B-A371-22A68C667CA9}" type="pres">
      <dgm:prSet presAssocID="{BAB2B90A-7421-4471-B738-FC13D537DC0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66FE9-4E0A-4A1D-BF86-F1AA51F9E562}" type="pres">
      <dgm:prSet presAssocID="{F5582CD0-709C-4E52-A457-D8C5AF953A9E}" presName="spaceBetweenRectangles" presStyleCnt="0"/>
      <dgm:spPr/>
    </dgm:pt>
    <dgm:pt modelId="{83400236-B2E0-4956-89AE-121F64CE14FE}" type="pres">
      <dgm:prSet presAssocID="{C8C49351-421F-417E-B76B-44DB54E96768}" presName="parentLin" presStyleCnt="0"/>
      <dgm:spPr/>
    </dgm:pt>
    <dgm:pt modelId="{8307DABD-3404-4DDE-BBEF-4DC73558DFBB}" type="pres">
      <dgm:prSet presAssocID="{C8C49351-421F-417E-B76B-44DB54E9676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</dgm:pt>
    <dgm:pt modelId="{4EDFFB88-E5BC-44E7-BDBB-4A69091248D1}" type="pres">
      <dgm:prSet presAssocID="{C8C49351-421F-417E-B76B-44DB54E9676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95079F-6724-48DC-BE07-43169B0F0663}" type="presOf" srcId="{C7663C0F-A6FC-4E2F-B3FB-49C82E2E924A}" destId="{4EDFFB88-E5BC-44E7-BDBB-4A69091248D1}" srcOrd="0" destOrd="0" presId="urn:microsoft.com/office/officeart/2005/8/layout/list1"/>
    <dgm:cxn modelId="{52B709CB-3A71-4D32-BC07-37EC06E2EB09}" srcId="{BAB2B90A-7421-4471-B738-FC13D537DC06}" destId="{FABFCF6A-AAB1-4414-B757-D751815587CA}" srcOrd="0" destOrd="0" parTransId="{A9B0D96B-7F3A-44C4-BDBC-72E5014678A9}" sibTransId="{01C2EC0C-569A-4F00-ABD1-C520705BADDB}"/>
    <dgm:cxn modelId="{3F8ACB12-E0A0-42E6-8C1A-8722877ACCBC}" srcId="{B9D7D72F-3CDC-47DF-AA98-2BFA89419A32}" destId="{1BF0A8E0-C745-4588-9473-21BCD0E39F75}" srcOrd="0" destOrd="0" parTransId="{6489C46C-4659-4CA6-8321-DBAC3CA8C42B}" sibTransId="{B151F832-26CE-42AA-BED8-285723597F95}"/>
    <dgm:cxn modelId="{19E744BE-6DDC-4244-86A0-3D502EE21592}" srcId="{1BF0A8E0-C745-4588-9473-21BCD0E39F75}" destId="{FC18E9AC-0D62-46A7-8944-AF41FC63BE8C}" srcOrd="0" destOrd="0" parTransId="{F8091280-D88C-49BF-936C-75ADC82E3476}" sibTransId="{2FAC2D80-AD39-48E3-84CE-CFE4BA57C87E}"/>
    <dgm:cxn modelId="{86018484-793D-4DA2-AA99-9C1941D1D588}" type="presOf" srcId="{B9D7D72F-3CDC-47DF-AA98-2BFA89419A32}" destId="{4B311432-808A-4043-9BDD-89BE3D9B0E14}" srcOrd="0" destOrd="0" presId="urn:microsoft.com/office/officeart/2005/8/layout/list1"/>
    <dgm:cxn modelId="{585BB2C1-C798-49FD-A215-C8E03A6A72B3}" type="presOf" srcId="{1BF0A8E0-C745-4588-9473-21BCD0E39F75}" destId="{CB486C2E-E999-4DE2-8497-9D6755A302CA}" srcOrd="0" destOrd="0" presId="urn:microsoft.com/office/officeart/2005/8/layout/list1"/>
    <dgm:cxn modelId="{5F0DA91C-423E-4ABC-89D2-4D00C6FB0B77}" srcId="{B9D7D72F-3CDC-47DF-AA98-2BFA89419A32}" destId="{C8C49351-421F-417E-B76B-44DB54E96768}" srcOrd="2" destOrd="0" parTransId="{8C02CEE8-DA5E-4F6D-BF9C-0AFD5F1C0AA3}" sibTransId="{2C30B4B4-A193-44C7-A44E-8AFE135ACE51}"/>
    <dgm:cxn modelId="{374EAB90-4E78-4535-943E-B32A4B48EE6E}" type="presOf" srcId="{C8C49351-421F-417E-B76B-44DB54E96768}" destId="{8307DABD-3404-4DDE-BBEF-4DC73558DFBB}" srcOrd="0" destOrd="0" presId="urn:microsoft.com/office/officeart/2005/8/layout/list1"/>
    <dgm:cxn modelId="{005ABD4F-CAFA-4507-A1CF-78032ABF9277}" type="presOf" srcId="{BAB2B90A-7421-4471-B738-FC13D537DC06}" destId="{3C8AE98B-FD8C-4763-A1A5-CB1E8A9A5F34}" srcOrd="1" destOrd="0" presId="urn:microsoft.com/office/officeart/2005/8/layout/list1"/>
    <dgm:cxn modelId="{7C289EDD-C1CB-4EAE-8A93-9116F4A192D2}" type="presOf" srcId="{FC18E9AC-0D62-46A7-8944-AF41FC63BE8C}" destId="{9CD27F13-EA77-4B9F-8C6E-61455542EC74}" srcOrd="0" destOrd="0" presId="urn:microsoft.com/office/officeart/2005/8/layout/list1"/>
    <dgm:cxn modelId="{F3FE4997-E7F8-4B7A-9D7E-6F307C96D09B}" type="presOf" srcId="{C8C49351-421F-417E-B76B-44DB54E96768}" destId="{766E28E0-AF91-46A0-A5B3-0C5566C274EB}" srcOrd="1" destOrd="0" presId="urn:microsoft.com/office/officeart/2005/8/layout/list1"/>
    <dgm:cxn modelId="{F8A6F09A-7CF6-4787-869A-F375CF968F29}" type="presOf" srcId="{BAB2B90A-7421-4471-B738-FC13D537DC06}" destId="{EA554413-6080-4EEA-BD29-CBBD74DB1E04}" srcOrd="0" destOrd="0" presId="urn:microsoft.com/office/officeart/2005/8/layout/list1"/>
    <dgm:cxn modelId="{75B80DDB-AFF6-4F27-9422-459FE9ADE699}" type="presOf" srcId="{FABFCF6A-AAB1-4414-B757-D751815587CA}" destId="{76215DED-39E3-427B-A371-22A68C667CA9}" srcOrd="0" destOrd="0" presId="urn:microsoft.com/office/officeart/2005/8/layout/list1"/>
    <dgm:cxn modelId="{28DF2768-233D-45A7-9051-CB1F7906F7D8}" srcId="{B9D7D72F-3CDC-47DF-AA98-2BFA89419A32}" destId="{BAB2B90A-7421-4471-B738-FC13D537DC06}" srcOrd="1" destOrd="0" parTransId="{C70D8A94-FFCA-4459-A299-257FDCACB900}" sibTransId="{F5582CD0-709C-4E52-A457-D8C5AF953A9E}"/>
    <dgm:cxn modelId="{50528E78-2F12-49EF-B664-165DE5150EAC}" type="presOf" srcId="{1BF0A8E0-C745-4588-9473-21BCD0E39F75}" destId="{8A0D776E-B477-45B9-93F7-312421D185FD}" srcOrd="1" destOrd="0" presId="urn:microsoft.com/office/officeart/2005/8/layout/list1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0895C76E-CC0A-431C-B79A-51A1C90542E2}" type="presParOf" srcId="{4B311432-808A-4043-9BDD-89BE3D9B0E14}" destId="{C0627CE9-83BE-432F-81BD-FEBD53743D89}" srcOrd="0" destOrd="0" presId="urn:microsoft.com/office/officeart/2005/8/layout/list1"/>
    <dgm:cxn modelId="{222714AF-E7F1-4699-BDD6-2193D5DEFA99}" type="presParOf" srcId="{C0627CE9-83BE-432F-81BD-FEBD53743D89}" destId="{CB486C2E-E999-4DE2-8497-9D6755A302CA}" srcOrd="0" destOrd="0" presId="urn:microsoft.com/office/officeart/2005/8/layout/list1"/>
    <dgm:cxn modelId="{423BAEE3-2AC9-4CE9-87F0-93A98E2D1164}" type="presParOf" srcId="{C0627CE9-83BE-432F-81BD-FEBD53743D89}" destId="{8A0D776E-B477-45B9-93F7-312421D185FD}" srcOrd="1" destOrd="0" presId="urn:microsoft.com/office/officeart/2005/8/layout/list1"/>
    <dgm:cxn modelId="{61843D4B-0A1B-4822-9801-620FB029420B}" type="presParOf" srcId="{4B311432-808A-4043-9BDD-89BE3D9B0E14}" destId="{05C9F56B-6A27-4BF6-A443-9E6E7503413B}" srcOrd="1" destOrd="0" presId="urn:microsoft.com/office/officeart/2005/8/layout/list1"/>
    <dgm:cxn modelId="{3C8118D5-05FF-40A0-8FB6-DDC2EE357BBF}" type="presParOf" srcId="{4B311432-808A-4043-9BDD-89BE3D9B0E14}" destId="{9CD27F13-EA77-4B9F-8C6E-61455542EC74}" srcOrd="2" destOrd="0" presId="urn:microsoft.com/office/officeart/2005/8/layout/list1"/>
    <dgm:cxn modelId="{3BE100CE-1325-449C-9034-0EBFDEE55469}" type="presParOf" srcId="{4B311432-808A-4043-9BDD-89BE3D9B0E14}" destId="{4DC442BF-AB63-4FCB-A151-D0C476D5AC3F}" srcOrd="3" destOrd="0" presId="urn:microsoft.com/office/officeart/2005/8/layout/list1"/>
    <dgm:cxn modelId="{B9890E9C-86F2-437A-B968-84C861C3A740}" type="presParOf" srcId="{4B311432-808A-4043-9BDD-89BE3D9B0E14}" destId="{7C3BE77A-91BA-443E-96C3-D3D841F7703B}" srcOrd="4" destOrd="0" presId="urn:microsoft.com/office/officeart/2005/8/layout/list1"/>
    <dgm:cxn modelId="{C4353E01-1290-40A3-89B7-1AB24E201CFD}" type="presParOf" srcId="{7C3BE77A-91BA-443E-96C3-D3D841F7703B}" destId="{EA554413-6080-4EEA-BD29-CBBD74DB1E04}" srcOrd="0" destOrd="0" presId="urn:microsoft.com/office/officeart/2005/8/layout/list1"/>
    <dgm:cxn modelId="{09A14896-8C5B-4F8C-A703-5B38B446D0F9}" type="presParOf" srcId="{7C3BE77A-91BA-443E-96C3-D3D841F7703B}" destId="{3C8AE98B-FD8C-4763-A1A5-CB1E8A9A5F34}" srcOrd="1" destOrd="0" presId="urn:microsoft.com/office/officeart/2005/8/layout/list1"/>
    <dgm:cxn modelId="{7C7F9E52-9599-4266-B17F-7ED90FA507CD}" type="presParOf" srcId="{4B311432-808A-4043-9BDD-89BE3D9B0E14}" destId="{1E19D526-1592-4471-96DA-4AFEA0C9DB4A}" srcOrd="5" destOrd="0" presId="urn:microsoft.com/office/officeart/2005/8/layout/list1"/>
    <dgm:cxn modelId="{1B9B4780-ACA1-442A-BB2D-B1120F423C3B}" type="presParOf" srcId="{4B311432-808A-4043-9BDD-89BE3D9B0E14}" destId="{76215DED-39E3-427B-A371-22A68C667CA9}" srcOrd="6" destOrd="0" presId="urn:microsoft.com/office/officeart/2005/8/layout/list1"/>
    <dgm:cxn modelId="{48D4E564-A817-413F-A4F5-66C1D56CBAFD}" type="presParOf" srcId="{4B311432-808A-4043-9BDD-89BE3D9B0E14}" destId="{7D766FE9-4E0A-4A1D-BF86-F1AA51F9E562}" srcOrd="7" destOrd="0" presId="urn:microsoft.com/office/officeart/2005/8/layout/list1"/>
    <dgm:cxn modelId="{ACC96E93-A5DD-423C-BDF3-12D9C80D8082}" type="presParOf" srcId="{4B311432-808A-4043-9BDD-89BE3D9B0E14}" destId="{83400236-B2E0-4956-89AE-121F64CE14FE}" srcOrd="8" destOrd="0" presId="urn:microsoft.com/office/officeart/2005/8/layout/list1"/>
    <dgm:cxn modelId="{6AB4D454-EB14-4E82-8975-8D172E8BCB96}" type="presParOf" srcId="{83400236-B2E0-4956-89AE-121F64CE14FE}" destId="{8307DABD-3404-4DDE-BBEF-4DC73558DFBB}" srcOrd="0" destOrd="0" presId="urn:microsoft.com/office/officeart/2005/8/layout/list1"/>
    <dgm:cxn modelId="{E2D052D9-37B3-4B4A-9A4C-3AF09E5DF61B}" type="presParOf" srcId="{83400236-B2E0-4956-89AE-121F64CE14FE}" destId="{766E28E0-AF91-46A0-A5B3-0C5566C274EB}" srcOrd="1" destOrd="0" presId="urn:microsoft.com/office/officeart/2005/8/layout/list1"/>
    <dgm:cxn modelId="{EE6981C2-2A06-49DD-B120-8227B0F6528A}" type="presParOf" srcId="{4B311432-808A-4043-9BDD-89BE3D9B0E14}" destId="{38D4C784-E6EE-454B-BAA2-644C5B996772}" srcOrd="9" destOrd="0" presId="urn:microsoft.com/office/officeart/2005/8/layout/list1"/>
    <dgm:cxn modelId="{5E02B84E-399B-4F6E-BFF8-8C89AAC8BCB5}" type="presParOf" srcId="{4B311432-808A-4043-9BDD-89BE3D9B0E14}" destId="{4EDFFB88-E5BC-44E7-BDBB-4A69091248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F0A8E0-C745-4588-9473-21BCD0E39F75}">
      <dgm:prSet phldrT="[Text]"/>
      <dgm:spPr/>
      <dgm:t>
        <a:bodyPr/>
        <a:lstStyle/>
        <a:p>
          <a:r>
            <a:rPr lang="en-US" dirty="0" smtClean="0"/>
            <a:t>School within a College, SMCDSB only</a:t>
          </a:r>
          <a:endParaRPr lang="en-US" dirty="0"/>
        </a:p>
      </dgm:t>
    </dgm:pt>
    <dgm:pt modelId="{6489C46C-4659-4CA6-8321-DBAC3CA8C42B}" type="parTrans" cxnId="{3F8ACB12-E0A0-42E6-8C1A-8722877ACCBC}">
      <dgm:prSet/>
      <dgm:spPr/>
      <dgm:t>
        <a:bodyPr/>
        <a:lstStyle/>
        <a:p>
          <a:endParaRPr lang="en-US"/>
        </a:p>
      </dgm:t>
    </dgm:pt>
    <dgm:pt modelId="{B151F832-26CE-42AA-BED8-285723597F95}" type="sibTrans" cxnId="{3F8ACB12-E0A0-42E6-8C1A-8722877ACCBC}">
      <dgm:prSet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Music in our Lives, Day School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FC18E9AC-0D62-46A7-8944-AF41FC63BE8C}">
      <dgm:prSet/>
      <dgm:spPr/>
      <dgm:t>
        <a:bodyPr/>
        <a:lstStyle/>
        <a:p>
          <a:r>
            <a:rPr lang="en-US" dirty="0" smtClean="0"/>
            <a:t>18 seats</a:t>
          </a:r>
          <a:endParaRPr lang="en-US" dirty="0"/>
        </a:p>
      </dgm:t>
    </dgm:pt>
    <dgm:pt modelId="{F8091280-D88C-49BF-936C-75ADC82E3476}" type="parTrans" cxnId="{19E744BE-6DDC-4244-86A0-3D502EE21592}">
      <dgm:prSet/>
      <dgm:spPr/>
      <dgm:t>
        <a:bodyPr/>
        <a:lstStyle/>
        <a:p>
          <a:endParaRPr lang="en-US"/>
        </a:p>
      </dgm:t>
    </dgm:pt>
    <dgm:pt modelId="{2FAC2D80-AD39-48E3-84CE-CFE4BA57C87E}" type="sibTrans" cxnId="{19E744BE-6DDC-4244-86A0-3D502EE21592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15 seats, shared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9775AE69-6F12-4499-8444-92448633B971}">
      <dgm:prSet/>
      <dgm:spPr/>
      <dgm:t>
        <a:bodyPr/>
        <a:lstStyle/>
        <a:p>
          <a:r>
            <a:rPr lang="en-US" dirty="0" err="1" smtClean="0"/>
            <a:t>Ojibwe</a:t>
          </a:r>
          <a:r>
            <a:rPr lang="en-US" dirty="0" smtClean="0"/>
            <a:t> Language &amp; Culture, Day School </a:t>
          </a:r>
          <a:endParaRPr lang="en-US" dirty="0"/>
        </a:p>
      </dgm:t>
    </dgm:pt>
    <dgm:pt modelId="{3C111C7A-D144-4A2D-8993-A1AE1E9D2326}" type="parTrans" cxnId="{5B9BF15A-D0D1-4067-9CE5-0E31284295F6}">
      <dgm:prSet/>
      <dgm:spPr/>
      <dgm:t>
        <a:bodyPr/>
        <a:lstStyle/>
        <a:p>
          <a:endParaRPr lang="en-US"/>
        </a:p>
      </dgm:t>
    </dgm:pt>
    <dgm:pt modelId="{86555CF9-0272-477A-A1D0-E1CE7221D03C}" type="sibTrans" cxnId="{5B9BF15A-D0D1-4067-9CE5-0E31284295F6}">
      <dgm:prSet/>
      <dgm:spPr/>
      <dgm:t>
        <a:bodyPr/>
        <a:lstStyle/>
        <a:p>
          <a:endParaRPr lang="en-US"/>
        </a:p>
      </dgm:t>
    </dgm:pt>
    <dgm:pt modelId="{A0D09D35-5F39-4CD8-B98F-76A98AE15305}">
      <dgm:prSet/>
      <dgm:spPr/>
      <dgm:t>
        <a:bodyPr/>
        <a:lstStyle/>
        <a:p>
          <a:r>
            <a:rPr lang="en-US" dirty="0" smtClean="0"/>
            <a:t>16 seats, shared SMCDSB and SCDSB </a:t>
          </a:r>
          <a:endParaRPr lang="en-US" dirty="0"/>
        </a:p>
      </dgm:t>
    </dgm:pt>
    <dgm:pt modelId="{9B53E269-F527-4E62-867A-8175ABAD6EE8}" type="parTrans" cxnId="{3AB5F0E1-CBE2-42B5-BC2D-9877B4573B39}">
      <dgm:prSet/>
      <dgm:spPr/>
      <dgm:t>
        <a:bodyPr/>
        <a:lstStyle/>
        <a:p>
          <a:endParaRPr lang="en-US"/>
        </a:p>
      </dgm:t>
    </dgm:pt>
    <dgm:pt modelId="{76EFD50D-26E1-4E47-9273-E4BD1C577CFD}" type="sibTrans" cxnId="{3AB5F0E1-CBE2-42B5-BC2D-9877B4573B39}">
      <dgm:prSet/>
      <dgm:spPr/>
      <dgm:t>
        <a:bodyPr/>
        <a:lstStyle/>
        <a:p>
          <a:endParaRPr lang="en-US"/>
        </a:p>
      </dgm:t>
    </dgm:pt>
    <dgm:pt modelId="{2D40540B-86F0-4E80-B2E6-4DEB1EBE379A}">
      <dgm:prSet/>
      <dgm:spPr/>
      <dgm:t>
        <a:bodyPr/>
        <a:lstStyle/>
        <a:p>
          <a:r>
            <a:rPr lang="en-US" dirty="0" smtClean="0"/>
            <a:t>Lifestyle Management</a:t>
          </a:r>
          <a:endParaRPr lang="en-US" dirty="0"/>
        </a:p>
      </dgm:t>
    </dgm:pt>
    <dgm:pt modelId="{5532BE4F-28E4-4113-A612-90454099BACB}" type="parTrans" cxnId="{ED04333D-D875-4BE6-8E50-74B0FE829472}">
      <dgm:prSet/>
      <dgm:spPr/>
    </dgm:pt>
    <dgm:pt modelId="{BF6106EF-384A-4902-A868-E400B8EBC6B2}" type="sibTrans" cxnId="{ED04333D-D875-4BE6-8E50-74B0FE829472}">
      <dgm:prSet/>
      <dgm:spPr/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00236-B2E0-4956-89AE-121F64CE14FE}" type="pres">
      <dgm:prSet presAssocID="{C8C49351-421F-417E-B76B-44DB54E96768}" presName="parentLin" presStyleCnt="0"/>
      <dgm:spPr/>
      <dgm:t>
        <a:bodyPr/>
        <a:lstStyle/>
        <a:p>
          <a:endParaRPr lang="en-US"/>
        </a:p>
      </dgm:t>
    </dgm:pt>
    <dgm:pt modelId="{8307DABD-3404-4DDE-BBEF-4DC73558DFBB}" type="pres">
      <dgm:prSet presAssocID="{C8C49351-421F-417E-B76B-44DB54E9676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0" presStyleCnt="3" custLinFactY="98121" custLinFactNeighborX="185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  <dgm:t>
        <a:bodyPr/>
        <a:lstStyle/>
        <a:p>
          <a:endParaRPr lang="en-US"/>
        </a:p>
      </dgm:t>
    </dgm:pt>
    <dgm:pt modelId="{4EDFFB88-E5BC-44E7-BDBB-4A69091248D1}" type="pres">
      <dgm:prSet presAssocID="{C8C49351-421F-417E-B76B-44DB54E96768}" presName="childText" presStyleLbl="conFgAcc1" presStyleIdx="0" presStyleCnt="3" custLinFactY="120451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272EE-CA5F-4769-97C2-B789BF0ADA4C}" type="pres">
      <dgm:prSet presAssocID="{2C30B4B4-A193-44C7-A44E-8AFE135ACE51}" presName="spaceBetweenRectangles" presStyleCnt="0"/>
      <dgm:spPr/>
      <dgm:t>
        <a:bodyPr/>
        <a:lstStyle/>
        <a:p>
          <a:endParaRPr lang="en-US"/>
        </a:p>
      </dgm:t>
    </dgm:pt>
    <dgm:pt modelId="{45C477CD-03EA-4683-8B3E-82620C34D641}" type="pres">
      <dgm:prSet presAssocID="{9775AE69-6F12-4499-8444-92448633B971}" presName="parentLin" presStyleCnt="0"/>
      <dgm:spPr/>
      <dgm:t>
        <a:bodyPr/>
        <a:lstStyle/>
        <a:p>
          <a:endParaRPr lang="en-US"/>
        </a:p>
      </dgm:t>
    </dgm:pt>
    <dgm:pt modelId="{FEB6CC7D-8385-4C0E-99BF-F5BB29AD8AB2}" type="pres">
      <dgm:prSet presAssocID="{9775AE69-6F12-4499-8444-92448633B97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8FF9AA8-94AF-4A6C-A90B-D6759F24E7D7}" type="pres">
      <dgm:prSet presAssocID="{9775AE69-6F12-4499-8444-92448633B971}" presName="parentText" presStyleLbl="node1" presStyleIdx="1" presStyleCnt="3" custLinFactY="-200000" custLinFactNeighborX="-16697" custLinFactNeighborY="-2531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491C5-C1F4-4F67-BDE4-31391B879C9E}" type="pres">
      <dgm:prSet presAssocID="{9775AE69-6F12-4499-8444-92448633B971}" presName="negativeSpace" presStyleCnt="0"/>
      <dgm:spPr/>
      <dgm:t>
        <a:bodyPr/>
        <a:lstStyle/>
        <a:p>
          <a:endParaRPr lang="en-US"/>
        </a:p>
      </dgm:t>
    </dgm:pt>
    <dgm:pt modelId="{0D2E369A-F4D7-437E-A11B-F6AE9FA6C9AE}" type="pres">
      <dgm:prSet presAssocID="{9775AE69-6F12-4499-8444-92448633B971}" presName="childText" presStyleLbl="conFgAcc1" presStyleIdx="1" presStyleCnt="3" custLinFactY="-141922" custLinFactNeighborX="93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CBE4B-6318-41B1-B118-027333002F64}" type="pres">
      <dgm:prSet presAssocID="{86555CF9-0272-477A-A1D0-E1CE7221D03C}" presName="spaceBetweenRectangles" presStyleCnt="0"/>
      <dgm:spPr/>
    </dgm:pt>
    <dgm:pt modelId="{C0627CE9-83BE-432F-81BD-FEBD53743D89}" type="pres">
      <dgm:prSet presAssocID="{1BF0A8E0-C745-4588-9473-21BCD0E39F75}" presName="parentLin" presStyleCnt="0"/>
      <dgm:spPr/>
      <dgm:t>
        <a:bodyPr/>
        <a:lstStyle/>
        <a:p>
          <a:endParaRPr lang="en-US"/>
        </a:p>
      </dgm:t>
    </dgm:pt>
    <dgm:pt modelId="{CB486C2E-E999-4DE2-8497-9D6755A302CA}" type="pres">
      <dgm:prSet presAssocID="{1BF0A8E0-C745-4588-9473-21BCD0E39F7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A0D776E-B477-45B9-93F7-312421D185FD}" type="pres">
      <dgm:prSet presAssocID="{1BF0A8E0-C745-4588-9473-21BCD0E39F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9F56B-6A27-4BF6-A443-9E6E7503413B}" type="pres">
      <dgm:prSet presAssocID="{1BF0A8E0-C745-4588-9473-21BCD0E39F75}" presName="negativeSpace" presStyleCnt="0"/>
      <dgm:spPr/>
      <dgm:t>
        <a:bodyPr/>
        <a:lstStyle/>
        <a:p>
          <a:endParaRPr lang="en-US"/>
        </a:p>
      </dgm:t>
    </dgm:pt>
    <dgm:pt modelId="{9CD27F13-EA77-4B9F-8C6E-61455542EC74}" type="pres">
      <dgm:prSet presAssocID="{1BF0A8E0-C745-4588-9473-21BCD0E39F7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8ACB12-E0A0-42E6-8C1A-8722877ACCBC}" srcId="{B9D7D72F-3CDC-47DF-AA98-2BFA89419A32}" destId="{1BF0A8E0-C745-4588-9473-21BCD0E39F75}" srcOrd="2" destOrd="0" parTransId="{6489C46C-4659-4CA6-8321-DBAC3CA8C42B}" sibTransId="{B151F832-26CE-42AA-BED8-285723597F95}"/>
    <dgm:cxn modelId="{19E744BE-6DDC-4244-86A0-3D502EE21592}" srcId="{1BF0A8E0-C745-4588-9473-21BCD0E39F75}" destId="{FC18E9AC-0D62-46A7-8944-AF41FC63BE8C}" srcOrd="0" destOrd="0" parTransId="{F8091280-D88C-49BF-936C-75ADC82E3476}" sibTransId="{2FAC2D80-AD39-48E3-84CE-CFE4BA57C87E}"/>
    <dgm:cxn modelId="{3AB5F0E1-CBE2-42B5-BC2D-9877B4573B39}" srcId="{9775AE69-6F12-4499-8444-92448633B971}" destId="{A0D09D35-5F39-4CD8-B98F-76A98AE15305}" srcOrd="0" destOrd="0" parTransId="{9B53E269-F527-4E62-867A-8175ABAD6EE8}" sibTransId="{76EFD50D-26E1-4E47-9273-E4BD1C577CFD}"/>
    <dgm:cxn modelId="{54B73967-C5AA-4BCC-800C-A4EBB31419E3}" type="presOf" srcId="{B9D7D72F-3CDC-47DF-AA98-2BFA89419A32}" destId="{4B311432-808A-4043-9BDD-89BE3D9B0E14}" srcOrd="0" destOrd="0" presId="urn:microsoft.com/office/officeart/2005/8/layout/list1"/>
    <dgm:cxn modelId="{34D5D1F7-EC34-474B-A13A-8DB5BE8140EF}" type="presOf" srcId="{9775AE69-6F12-4499-8444-92448633B971}" destId="{FEB6CC7D-8385-4C0E-99BF-F5BB29AD8AB2}" srcOrd="0" destOrd="0" presId="urn:microsoft.com/office/officeart/2005/8/layout/list1"/>
    <dgm:cxn modelId="{FF953C9B-DFEA-42A1-8EC3-C859F352CC96}" type="presOf" srcId="{2D40540B-86F0-4E80-B2E6-4DEB1EBE379A}" destId="{9CD27F13-EA77-4B9F-8C6E-61455542EC74}" srcOrd="0" destOrd="1" presId="urn:microsoft.com/office/officeart/2005/8/layout/list1"/>
    <dgm:cxn modelId="{ED04333D-D875-4BE6-8E50-74B0FE829472}" srcId="{1BF0A8E0-C745-4588-9473-21BCD0E39F75}" destId="{2D40540B-86F0-4E80-B2E6-4DEB1EBE379A}" srcOrd="1" destOrd="0" parTransId="{5532BE4F-28E4-4113-A612-90454099BACB}" sibTransId="{BF6106EF-384A-4902-A868-E400B8EBC6B2}"/>
    <dgm:cxn modelId="{C673F5D1-239E-48C2-98A3-E142ACCB403F}" type="presOf" srcId="{C8C49351-421F-417E-B76B-44DB54E96768}" destId="{8307DABD-3404-4DDE-BBEF-4DC73558DFBB}" srcOrd="0" destOrd="0" presId="urn:microsoft.com/office/officeart/2005/8/layout/list1"/>
    <dgm:cxn modelId="{5F0DA91C-423E-4ABC-89D2-4D00C6FB0B77}" srcId="{B9D7D72F-3CDC-47DF-AA98-2BFA89419A32}" destId="{C8C49351-421F-417E-B76B-44DB54E96768}" srcOrd="0" destOrd="0" parTransId="{8C02CEE8-DA5E-4F6D-BF9C-0AFD5F1C0AA3}" sibTransId="{2C30B4B4-A193-44C7-A44E-8AFE135ACE51}"/>
    <dgm:cxn modelId="{5B9BF15A-D0D1-4067-9CE5-0E31284295F6}" srcId="{B9D7D72F-3CDC-47DF-AA98-2BFA89419A32}" destId="{9775AE69-6F12-4499-8444-92448633B971}" srcOrd="1" destOrd="0" parTransId="{3C111C7A-D144-4A2D-8993-A1AE1E9D2326}" sibTransId="{86555CF9-0272-477A-A1D0-E1CE7221D03C}"/>
    <dgm:cxn modelId="{8527D212-75FB-45C9-9598-086CFFCD43FC}" type="presOf" srcId="{1BF0A8E0-C745-4588-9473-21BCD0E39F75}" destId="{8A0D776E-B477-45B9-93F7-312421D185FD}" srcOrd="1" destOrd="0" presId="urn:microsoft.com/office/officeart/2005/8/layout/list1"/>
    <dgm:cxn modelId="{B1234B4C-76E7-495A-9204-358B0D56DD75}" type="presOf" srcId="{C7663C0F-A6FC-4E2F-B3FB-49C82E2E924A}" destId="{4EDFFB88-E5BC-44E7-BDBB-4A69091248D1}" srcOrd="0" destOrd="0" presId="urn:microsoft.com/office/officeart/2005/8/layout/list1"/>
    <dgm:cxn modelId="{34673C6E-144E-4CD0-BC0C-053322D10EE1}" type="presOf" srcId="{FC18E9AC-0D62-46A7-8944-AF41FC63BE8C}" destId="{9CD27F13-EA77-4B9F-8C6E-61455542EC74}" srcOrd="0" destOrd="0" presId="urn:microsoft.com/office/officeart/2005/8/layout/list1"/>
    <dgm:cxn modelId="{45C512AF-E908-4399-AF5D-B1A9B27FBE55}" type="presOf" srcId="{1BF0A8E0-C745-4588-9473-21BCD0E39F75}" destId="{CB486C2E-E999-4DE2-8497-9D6755A302CA}" srcOrd="0" destOrd="0" presId="urn:microsoft.com/office/officeart/2005/8/layout/list1"/>
    <dgm:cxn modelId="{DB9408B3-B9AE-4068-8F53-97EE667E7EF4}" type="presOf" srcId="{A0D09D35-5F39-4CD8-B98F-76A98AE15305}" destId="{0D2E369A-F4D7-437E-A11B-F6AE9FA6C9AE}" srcOrd="0" destOrd="0" presId="urn:microsoft.com/office/officeart/2005/8/layout/list1"/>
    <dgm:cxn modelId="{E2A4184F-770A-4C72-9FF3-B2D66F3655F7}" type="presOf" srcId="{9775AE69-6F12-4499-8444-92448633B971}" destId="{28FF9AA8-94AF-4A6C-A90B-D6759F24E7D7}" srcOrd="1" destOrd="0" presId="urn:microsoft.com/office/officeart/2005/8/layout/list1"/>
    <dgm:cxn modelId="{90916350-733C-4B97-B196-9D7336435019}" type="presOf" srcId="{C8C49351-421F-417E-B76B-44DB54E96768}" destId="{766E28E0-AF91-46A0-A5B3-0C5566C274EB}" srcOrd="1" destOrd="0" presId="urn:microsoft.com/office/officeart/2005/8/layout/list1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8858F9A3-367B-41E5-9C83-5EA75FC8D88E}" type="presParOf" srcId="{4B311432-808A-4043-9BDD-89BE3D9B0E14}" destId="{83400236-B2E0-4956-89AE-121F64CE14FE}" srcOrd="0" destOrd="0" presId="urn:microsoft.com/office/officeart/2005/8/layout/list1"/>
    <dgm:cxn modelId="{2E75A986-11A2-478D-A47E-4C998700F346}" type="presParOf" srcId="{83400236-B2E0-4956-89AE-121F64CE14FE}" destId="{8307DABD-3404-4DDE-BBEF-4DC73558DFBB}" srcOrd="0" destOrd="0" presId="urn:microsoft.com/office/officeart/2005/8/layout/list1"/>
    <dgm:cxn modelId="{90247DE8-C806-4FF2-B8B0-542B73E080CD}" type="presParOf" srcId="{83400236-B2E0-4956-89AE-121F64CE14FE}" destId="{766E28E0-AF91-46A0-A5B3-0C5566C274EB}" srcOrd="1" destOrd="0" presId="urn:microsoft.com/office/officeart/2005/8/layout/list1"/>
    <dgm:cxn modelId="{E84F726B-6F3C-4D4D-9A95-EFB6AAF99308}" type="presParOf" srcId="{4B311432-808A-4043-9BDD-89BE3D9B0E14}" destId="{38D4C784-E6EE-454B-BAA2-644C5B996772}" srcOrd="1" destOrd="0" presId="urn:microsoft.com/office/officeart/2005/8/layout/list1"/>
    <dgm:cxn modelId="{1D58EC0D-21EF-4082-88CA-6567488008B3}" type="presParOf" srcId="{4B311432-808A-4043-9BDD-89BE3D9B0E14}" destId="{4EDFFB88-E5BC-44E7-BDBB-4A69091248D1}" srcOrd="2" destOrd="0" presId="urn:microsoft.com/office/officeart/2005/8/layout/list1"/>
    <dgm:cxn modelId="{6FD1EFC9-2E3B-4802-BC9C-28EE03809D86}" type="presParOf" srcId="{4B311432-808A-4043-9BDD-89BE3D9B0E14}" destId="{0C9272EE-CA5F-4769-97C2-B789BF0ADA4C}" srcOrd="3" destOrd="0" presId="urn:microsoft.com/office/officeart/2005/8/layout/list1"/>
    <dgm:cxn modelId="{92FECD6C-C921-4625-9425-7A32F71C38D9}" type="presParOf" srcId="{4B311432-808A-4043-9BDD-89BE3D9B0E14}" destId="{45C477CD-03EA-4683-8B3E-82620C34D641}" srcOrd="4" destOrd="0" presId="urn:microsoft.com/office/officeart/2005/8/layout/list1"/>
    <dgm:cxn modelId="{426097DB-D710-4C91-84F9-3E22FC7F2477}" type="presParOf" srcId="{45C477CD-03EA-4683-8B3E-82620C34D641}" destId="{FEB6CC7D-8385-4C0E-99BF-F5BB29AD8AB2}" srcOrd="0" destOrd="0" presId="urn:microsoft.com/office/officeart/2005/8/layout/list1"/>
    <dgm:cxn modelId="{70262DF5-FBA5-43C1-8AA2-0A24CCC2797A}" type="presParOf" srcId="{45C477CD-03EA-4683-8B3E-82620C34D641}" destId="{28FF9AA8-94AF-4A6C-A90B-D6759F24E7D7}" srcOrd="1" destOrd="0" presId="urn:microsoft.com/office/officeart/2005/8/layout/list1"/>
    <dgm:cxn modelId="{30AF378F-02DD-4B30-8350-2B43FB5A9A58}" type="presParOf" srcId="{4B311432-808A-4043-9BDD-89BE3D9B0E14}" destId="{2CD491C5-C1F4-4F67-BDE4-31391B879C9E}" srcOrd="5" destOrd="0" presId="urn:microsoft.com/office/officeart/2005/8/layout/list1"/>
    <dgm:cxn modelId="{718CAD58-808F-4239-A4E6-60FA7F5FC922}" type="presParOf" srcId="{4B311432-808A-4043-9BDD-89BE3D9B0E14}" destId="{0D2E369A-F4D7-437E-A11B-F6AE9FA6C9AE}" srcOrd="6" destOrd="0" presId="urn:microsoft.com/office/officeart/2005/8/layout/list1"/>
    <dgm:cxn modelId="{121E880F-A47A-4D6A-8BDF-5C2C5D575483}" type="presParOf" srcId="{4B311432-808A-4043-9BDD-89BE3D9B0E14}" destId="{112CBE4B-6318-41B1-B118-027333002F64}" srcOrd="7" destOrd="0" presId="urn:microsoft.com/office/officeart/2005/8/layout/list1"/>
    <dgm:cxn modelId="{84E2CADC-9AB4-47FA-AF9E-CE156E714199}" type="presParOf" srcId="{4B311432-808A-4043-9BDD-89BE3D9B0E14}" destId="{C0627CE9-83BE-432F-81BD-FEBD53743D89}" srcOrd="8" destOrd="0" presId="urn:microsoft.com/office/officeart/2005/8/layout/list1"/>
    <dgm:cxn modelId="{F4E1BE25-BA20-4F4B-981E-80B7EF24987A}" type="presParOf" srcId="{C0627CE9-83BE-432F-81BD-FEBD53743D89}" destId="{CB486C2E-E999-4DE2-8497-9D6755A302CA}" srcOrd="0" destOrd="0" presId="urn:microsoft.com/office/officeart/2005/8/layout/list1"/>
    <dgm:cxn modelId="{A9C9EC0D-FE27-4865-8AAA-03841261EC2D}" type="presParOf" srcId="{C0627CE9-83BE-432F-81BD-FEBD53743D89}" destId="{8A0D776E-B477-45B9-93F7-312421D185FD}" srcOrd="1" destOrd="0" presId="urn:microsoft.com/office/officeart/2005/8/layout/list1"/>
    <dgm:cxn modelId="{CF38A32E-9416-4B68-907F-151968C6E823}" type="presParOf" srcId="{4B311432-808A-4043-9BDD-89BE3D9B0E14}" destId="{05C9F56B-6A27-4BF6-A443-9E6E7503413B}" srcOrd="9" destOrd="0" presId="urn:microsoft.com/office/officeart/2005/8/layout/list1"/>
    <dgm:cxn modelId="{D77FCCD5-D293-4646-8FCA-DB15F9F9D4E2}" type="presParOf" srcId="{4B311432-808A-4043-9BDD-89BE3D9B0E14}" destId="{9CD27F13-EA77-4B9F-8C6E-61455542EC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School within a College, SCDSB only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15 seats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9775AE69-6F12-4499-8444-92448633B971}">
      <dgm:prSet/>
      <dgm:spPr/>
      <dgm:t>
        <a:bodyPr/>
        <a:lstStyle/>
        <a:p>
          <a:r>
            <a:rPr lang="en-US" dirty="0" smtClean="0"/>
            <a:t>Customer Service, Night School </a:t>
          </a:r>
          <a:endParaRPr lang="en-US" dirty="0"/>
        </a:p>
      </dgm:t>
    </dgm:pt>
    <dgm:pt modelId="{3C111C7A-D144-4A2D-8993-A1AE1E9D2326}" type="parTrans" cxnId="{5B9BF15A-D0D1-4067-9CE5-0E31284295F6}">
      <dgm:prSet/>
      <dgm:spPr/>
      <dgm:t>
        <a:bodyPr/>
        <a:lstStyle/>
        <a:p>
          <a:endParaRPr lang="en-US"/>
        </a:p>
      </dgm:t>
    </dgm:pt>
    <dgm:pt modelId="{86555CF9-0272-477A-A1D0-E1CE7221D03C}" type="sibTrans" cxnId="{5B9BF15A-D0D1-4067-9CE5-0E31284295F6}">
      <dgm:prSet/>
      <dgm:spPr/>
      <dgm:t>
        <a:bodyPr/>
        <a:lstStyle/>
        <a:p>
          <a:endParaRPr lang="en-US"/>
        </a:p>
      </dgm:t>
    </dgm:pt>
    <dgm:pt modelId="{A0D09D35-5F39-4CD8-B98F-76A98AE15305}">
      <dgm:prSet/>
      <dgm:spPr/>
      <dgm:t>
        <a:bodyPr/>
        <a:lstStyle/>
        <a:p>
          <a:r>
            <a:rPr lang="en-US" dirty="0" smtClean="0"/>
            <a:t>18 seats, shared SMCDSB and SCDSB </a:t>
          </a:r>
          <a:endParaRPr lang="en-US" dirty="0"/>
        </a:p>
      </dgm:t>
    </dgm:pt>
    <dgm:pt modelId="{9B53E269-F527-4E62-867A-8175ABAD6EE8}" type="parTrans" cxnId="{3AB5F0E1-CBE2-42B5-BC2D-9877B4573B39}">
      <dgm:prSet/>
      <dgm:spPr/>
      <dgm:t>
        <a:bodyPr/>
        <a:lstStyle/>
        <a:p>
          <a:endParaRPr lang="en-US"/>
        </a:p>
      </dgm:t>
    </dgm:pt>
    <dgm:pt modelId="{76EFD50D-26E1-4E47-9273-E4BD1C577CFD}" type="sibTrans" cxnId="{3AB5F0E1-CBE2-42B5-BC2D-9877B4573B39}">
      <dgm:prSet/>
      <dgm:spPr/>
      <dgm:t>
        <a:bodyPr/>
        <a:lstStyle/>
        <a:p>
          <a:endParaRPr lang="en-US"/>
        </a:p>
      </dgm:t>
    </dgm:pt>
    <dgm:pt modelId="{DA08DEFA-ACD9-4665-9FF0-0A5561ACCBE7}">
      <dgm:prSet/>
      <dgm:spPr/>
      <dgm:t>
        <a:bodyPr/>
        <a:lstStyle/>
        <a:p>
          <a:r>
            <a:rPr lang="en-US" dirty="0" smtClean="0"/>
            <a:t>Environmental Concerns &amp; Developing Leadership</a:t>
          </a:r>
          <a:endParaRPr lang="en-US" dirty="0"/>
        </a:p>
      </dgm:t>
    </dgm:pt>
    <dgm:pt modelId="{9500A46C-74EC-4329-BF69-325B3E10C7A6}" type="parTrans" cxnId="{A4BEC5ED-2721-463E-8529-D63FE195C371}">
      <dgm:prSet/>
      <dgm:spPr/>
      <dgm:t>
        <a:bodyPr/>
        <a:lstStyle/>
        <a:p>
          <a:endParaRPr lang="en-US"/>
        </a:p>
      </dgm:t>
    </dgm:pt>
    <dgm:pt modelId="{75FEB33A-5667-4B4A-9B18-A7FFD4EF46A0}" type="sibTrans" cxnId="{A4BEC5ED-2721-463E-8529-D63FE195C371}">
      <dgm:prSet/>
      <dgm:spPr/>
      <dgm:t>
        <a:bodyPr/>
        <a:lstStyle/>
        <a:p>
          <a:endParaRPr lang="en-US"/>
        </a:p>
      </dgm:t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00236-B2E0-4956-89AE-121F64CE14FE}" type="pres">
      <dgm:prSet presAssocID="{C8C49351-421F-417E-B76B-44DB54E96768}" presName="parentLin" presStyleCnt="0"/>
      <dgm:spPr/>
      <dgm:t>
        <a:bodyPr/>
        <a:lstStyle/>
        <a:p>
          <a:endParaRPr lang="en-US"/>
        </a:p>
      </dgm:t>
    </dgm:pt>
    <dgm:pt modelId="{8307DABD-3404-4DDE-BBEF-4DC73558DFBB}" type="pres">
      <dgm:prSet presAssocID="{C8C49351-421F-417E-B76B-44DB54E9676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0" presStyleCnt="2" custLinFactY="98121" custLinFactNeighborX="185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  <dgm:t>
        <a:bodyPr/>
        <a:lstStyle/>
        <a:p>
          <a:endParaRPr lang="en-US"/>
        </a:p>
      </dgm:t>
    </dgm:pt>
    <dgm:pt modelId="{4EDFFB88-E5BC-44E7-BDBB-4A69091248D1}" type="pres">
      <dgm:prSet presAssocID="{C8C49351-421F-417E-B76B-44DB54E96768}" presName="childText" presStyleLbl="conFgAcc1" presStyleIdx="0" presStyleCnt="2" custLinFactY="88768" custLinFactNeighborX="-9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272EE-CA5F-4769-97C2-B789BF0ADA4C}" type="pres">
      <dgm:prSet presAssocID="{2C30B4B4-A193-44C7-A44E-8AFE135ACE51}" presName="spaceBetweenRectangles" presStyleCnt="0"/>
      <dgm:spPr/>
      <dgm:t>
        <a:bodyPr/>
        <a:lstStyle/>
        <a:p>
          <a:endParaRPr lang="en-US"/>
        </a:p>
      </dgm:t>
    </dgm:pt>
    <dgm:pt modelId="{45C477CD-03EA-4683-8B3E-82620C34D641}" type="pres">
      <dgm:prSet presAssocID="{9775AE69-6F12-4499-8444-92448633B971}" presName="parentLin" presStyleCnt="0"/>
      <dgm:spPr/>
      <dgm:t>
        <a:bodyPr/>
        <a:lstStyle/>
        <a:p>
          <a:endParaRPr lang="en-US"/>
        </a:p>
      </dgm:t>
    </dgm:pt>
    <dgm:pt modelId="{FEB6CC7D-8385-4C0E-99BF-F5BB29AD8AB2}" type="pres">
      <dgm:prSet presAssocID="{9775AE69-6F12-4499-8444-92448633B97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8FF9AA8-94AF-4A6C-A90B-D6759F24E7D7}" type="pres">
      <dgm:prSet presAssocID="{9775AE69-6F12-4499-8444-92448633B971}" presName="parentText" presStyleLbl="node1" presStyleIdx="1" presStyleCnt="2" custLinFactY="-200000" custLinFactNeighborX="-16697" custLinFactNeighborY="-2531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491C5-C1F4-4F67-BDE4-31391B879C9E}" type="pres">
      <dgm:prSet presAssocID="{9775AE69-6F12-4499-8444-92448633B971}" presName="negativeSpace" presStyleCnt="0"/>
      <dgm:spPr/>
      <dgm:t>
        <a:bodyPr/>
        <a:lstStyle/>
        <a:p>
          <a:endParaRPr lang="en-US"/>
        </a:p>
      </dgm:t>
    </dgm:pt>
    <dgm:pt modelId="{0D2E369A-F4D7-437E-A11B-F6AE9FA6C9AE}" type="pres">
      <dgm:prSet presAssocID="{9775AE69-6F12-4499-8444-92448633B971}" presName="childText" presStyleLbl="conFgAcc1" presStyleIdx="1" presStyleCnt="2" custLinFactY="-141922" custLinFactNeighborX="93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916350-733C-4B97-B196-9D7336435019}" type="presOf" srcId="{C8C49351-421F-417E-B76B-44DB54E96768}" destId="{766E28E0-AF91-46A0-A5B3-0C5566C274EB}" srcOrd="1" destOrd="0" presId="urn:microsoft.com/office/officeart/2005/8/layout/list1"/>
    <dgm:cxn modelId="{A4BEC5ED-2721-463E-8529-D63FE195C371}" srcId="{C8C49351-421F-417E-B76B-44DB54E96768}" destId="{DA08DEFA-ACD9-4665-9FF0-0A5561ACCBE7}" srcOrd="1" destOrd="0" parTransId="{9500A46C-74EC-4329-BF69-325B3E10C7A6}" sibTransId="{75FEB33A-5667-4B4A-9B18-A7FFD4EF46A0}"/>
    <dgm:cxn modelId="{3AB5F0E1-CBE2-42B5-BC2D-9877B4573B39}" srcId="{9775AE69-6F12-4499-8444-92448633B971}" destId="{A0D09D35-5F39-4CD8-B98F-76A98AE15305}" srcOrd="0" destOrd="0" parTransId="{9B53E269-F527-4E62-867A-8175ABAD6EE8}" sibTransId="{76EFD50D-26E1-4E47-9273-E4BD1C577CFD}"/>
    <dgm:cxn modelId="{DB9408B3-B9AE-4068-8F53-97EE667E7EF4}" type="presOf" srcId="{A0D09D35-5F39-4CD8-B98F-76A98AE15305}" destId="{0D2E369A-F4D7-437E-A11B-F6AE9FA6C9AE}" srcOrd="0" destOrd="0" presId="urn:microsoft.com/office/officeart/2005/8/layout/list1"/>
    <dgm:cxn modelId="{54B73967-C5AA-4BCC-800C-A4EBB31419E3}" type="presOf" srcId="{B9D7D72F-3CDC-47DF-AA98-2BFA89419A32}" destId="{4B311432-808A-4043-9BDD-89BE3D9B0E14}" srcOrd="0" destOrd="0" presId="urn:microsoft.com/office/officeart/2005/8/layout/list1"/>
    <dgm:cxn modelId="{EF00A8C0-6EA2-449F-9DC2-16CF6E61024A}" type="presOf" srcId="{DA08DEFA-ACD9-4665-9FF0-0A5561ACCBE7}" destId="{4EDFFB88-E5BC-44E7-BDBB-4A69091248D1}" srcOrd="0" destOrd="1" presId="urn:microsoft.com/office/officeart/2005/8/layout/list1"/>
    <dgm:cxn modelId="{5F0DA91C-423E-4ABC-89D2-4D00C6FB0B77}" srcId="{B9D7D72F-3CDC-47DF-AA98-2BFA89419A32}" destId="{C8C49351-421F-417E-B76B-44DB54E96768}" srcOrd="0" destOrd="0" parTransId="{8C02CEE8-DA5E-4F6D-BF9C-0AFD5F1C0AA3}" sibTransId="{2C30B4B4-A193-44C7-A44E-8AFE135ACE51}"/>
    <dgm:cxn modelId="{C673F5D1-239E-48C2-98A3-E142ACCB403F}" type="presOf" srcId="{C8C49351-421F-417E-B76B-44DB54E96768}" destId="{8307DABD-3404-4DDE-BBEF-4DC73558DFBB}" srcOrd="0" destOrd="0" presId="urn:microsoft.com/office/officeart/2005/8/layout/list1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E2A4184F-770A-4C72-9FF3-B2D66F3655F7}" type="presOf" srcId="{9775AE69-6F12-4499-8444-92448633B971}" destId="{28FF9AA8-94AF-4A6C-A90B-D6759F24E7D7}" srcOrd="1" destOrd="0" presId="urn:microsoft.com/office/officeart/2005/8/layout/list1"/>
    <dgm:cxn modelId="{B1234B4C-76E7-495A-9204-358B0D56DD75}" type="presOf" srcId="{C7663C0F-A6FC-4E2F-B3FB-49C82E2E924A}" destId="{4EDFFB88-E5BC-44E7-BDBB-4A69091248D1}" srcOrd="0" destOrd="0" presId="urn:microsoft.com/office/officeart/2005/8/layout/list1"/>
    <dgm:cxn modelId="{5B9BF15A-D0D1-4067-9CE5-0E31284295F6}" srcId="{B9D7D72F-3CDC-47DF-AA98-2BFA89419A32}" destId="{9775AE69-6F12-4499-8444-92448633B971}" srcOrd="1" destOrd="0" parTransId="{3C111C7A-D144-4A2D-8993-A1AE1E9D2326}" sibTransId="{86555CF9-0272-477A-A1D0-E1CE7221D03C}"/>
    <dgm:cxn modelId="{34D5D1F7-EC34-474B-A13A-8DB5BE8140EF}" type="presOf" srcId="{9775AE69-6F12-4499-8444-92448633B971}" destId="{FEB6CC7D-8385-4C0E-99BF-F5BB29AD8AB2}" srcOrd="0" destOrd="0" presId="urn:microsoft.com/office/officeart/2005/8/layout/list1"/>
    <dgm:cxn modelId="{8858F9A3-367B-41E5-9C83-5EA75FC8D88E}" type="presParOf" srcId="{4B311432-808A-4043-9BDD-89BE3D9B0E14}" destId="{83400236-B2E0-4956-89AE-121F64CE14FE}" srcOrd="0" destOrd="0" presId="urn:microsoft.com/office/officeart/2005/8/layout/list1"/>
    <dgm:cxn modelId="{2E75A986-11A2-478D-A47E-4C998700F346}" type="presParOf" srcId="{83400236-B2E0-4956-89AE-121F64CE14FE}" destId="{8307DABD-3404-4DDE-BBEF-4DC73558DFBB}" srcOrd="0" destOrd="0" presId="urn:microsoft.com/office/officeart/2005/8/layout/list1"/>
    <dgm:cxn modelId="{90247DE8-C806-4FF2-B8B0-542B73E080CD}" type="presParOf" srcId="{83400236-B2E0-4956-89AE-121F64CE14FE}" destId="{766E28E0-AF91-46A0-A5B3-0C5566C274EB}" srcOrd="1" destOrd="0" presId="urn:microsoft.com/office/officeart/2005/8/layout/list1"/>
    <dgm:cxn modelId="{E84F726B-6F3C-4D4D-9A95-EFB6AAF99308}" type="presParOf" srcId="{4B311432-808A-4043-9BDD-89BE3D9B0E14}" destId="{38D4C784-E6EE-454B-BAA2-644C5B996772}" srcOrd="1" destOrd="0" presId="urn:microsoft.com/office/officeart/2005/8/layout/list1"/>
    <dgm:cxn modelId="{1D58EC0D-21EF-4082-88CA-6567488008B3}" type="presParOf" srcId="{4B311432-808A-4043-9BDD-89BE3D9B0E14}" destId="{4EDFFB88-E5BC-44E7-BDBB-4A69091248D1}" srcOrd="2" destOrd="0" presId="urn:microsoft.com/office/officeart/2005/8/layout/list1"/>
    <dgm:cxn modelId="{6FD1EFC9-2E3B-4802-BC9C-28EE03809D86}" type="presParOf" srcId="{4B311432-808A-4043-9BDD-89BE3D9B0E14}" destId="{0C9272EE-CA5F-4769-97C2-B789BF0ADA4C}" srcOrd="3" destOrd="0" presId="urn:microsoft.com/office/officeart/2005/8/layout/list1"/>
    <dgm:cxn modelId="{92FECD6C-C921-4625-9425-7A32F71C38D9}" type="presParOf" srcId="{4B311432-808A-4043-9BDD-89BE3D9B0E14}" destId="{45C477CD-03EA-4683-8B3E-82620C34D641}" srcOrd="4" destOrd="0" presId="urn:microsoft.com/office/officeart/2005/8/layout/list1"/>
    <dgm:cxn modelId="{426097DB-D710-4C91-84F9-3E22FC7F2477}" type="presParOf" srcId="{45C477CD-03EA-4683-8B3E-82620C34D641}" destId="{FEB6CC7D-8385-4C0E-99BF-F5BB29AD8AB2}" srcOrd="0" destOrd="0" presId="urn:microsoft.com/office/officeart/2005/8/layout/list1"/>
    <dgm:cxn modelId="{70262DF5-FBA5-43C1-8AA2-0A24CCC2797A}" type="presParOf" srcId="{45C477CD-03EA-4683-8B3E-82620C34D641}" destId="{28FF9AA8-94AF-4A6C-A90B-D6759F24E7D7}" srcOrd="1" destOrd="0" presId="urn:microsoft.com/office/officeart/2005/8/layout/list1"/>
    <dgm:cxn modelId="{30AF378F-02DD-4B30-8350-2B43FB5A9A58}" type="presParOf" srcId="{4B311432-808A-4043-9BDD-89BE3D9B0E14}" destId="{2CD491C5-C1F4-4F67-BDE4-31391B879C9E}" srcOrd="5" destOrd="0" presId="urn:microsoft.com/office/officeart/2005/8/layout/list1"/>
    <dgm:cxn modelId="{718CAD58-808F-4239-A4E6-60FA7F5FC922}" type="presParOf" srcId="{4B311432-808A-4043-9BDD-89BE3D9B0E14}" destId="{0D2E369A-F4D7-437E-A11B-F6AE9FA6C9A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Engine Function &amp; Design—shared, Midland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16 seats, Classes run in compressed delivery, one 6 hour day a week for 7 weeks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9775AE69-6F12-4499-8444-92448633B971}">
      <dgm:prSet/>
      <dgm:spPr/>
      <dgm:t>
        <a:bodyPr/>
        <a:lstStyle/>
        <a:p>
          <a:r>
            <a:rPr lang="en-US" dirty="0" smtClean="0"/>
            <a:t>Plumbing Practical--shared, Midland</a:t>
          </a:r>
          <a:endParaRPr lang="en-US" dirty="0"/>
        </a:p>
      </dgm:t>
    </dgm:pt>
    <dgm:pt modelId="{3C111C7A-D144-4A2D-8993-A1AE1E9D2326}" type="parTrans" cxnId="{5B9BF15A-D0D1-4067-9CE5-0E31284295F6}">
      <dgm:prSet/>
      <dgm:spPr/>
      <dgm:t>
        <a:bodyPr/>
        <a:lstStyle/>
        <a:p>
          <a:endParaRPr lang="en-US"/>
        </a:p>
      </dgm:t>
    </dgm:pt>
    <dgm:pt modelId="{86555CF9-0272-477A-A1D0-E1CE7221D03C}" type="sibTrans" cxnId="{5B9BF15A-D0D1-4067-9CE5-0E31284295F6}">
      <dgm:prSet/>
      <dgm:spPr/>
      <dgm:t>
        <a:bodyPr/>
        <a:lstStyle/>
        <a:p>
          <a:endParaRPr lang="en-US"/>
        </a:p>
      </dgm:t>
    </dgm:pt>
    <dgm:pt modelId="{A0D09D35-5F39-4CD8-B98F-76A98AE15305}">
      <dgm:prSet/>
      <dgm:spPr/>
      <dgm:t>
        <a:bodyPr/>
        <a:lstStyle/>
        <a:p>
          <a:r>
            <a:rPr lang="en-US" dirty="0" smtClean="0"/>
            <a:t>15 seats, Classes run in compressed delivery, one 6 hour day a week for 7 weeks</a:t>
          </a:r>
          <a:endParaRPr lang="en-US" dirty="0"/>
        </a:p>
      </dgm:t>
    </dgm:pt>
    <dgm:pt modelId="{9B53E269-F527-4E62-867A-8175ABAD6EE8}" type="parTrans" cxnId="{3AB5F0E1-CBE2-42B5-BC2D-9877B4573B39}">
      <dgm:prSet/>
      <dgm:spPr/>
      <dgm:t>
        <a:bodyPr/>
        <a:lstStyle/>
        <a:p>
          <a:endParaRPr lang="en-US"/>
        </a:p>
      </dgm:t>
    </dgm:pt>
    <dgm:pt modelId="{76EFD50D-26E1-4E47-9273-E4BD1C577CFD}" type="sibTrans" cxnId="{3AB5F0E1-CBE2-42B5-BC2D-9877B4573B39}">
      <dgm:prSet/>
      <dgm:spPr/>
      <dgm:t>
        <a:bodyPr/>
        <a:lstStyle/>
        <a:p>
          <a:endParaRPr lang="en-US"/>
        </a:p>
      </dgm:t>
    </dgm:pt>
    <dgm:pt modelId="{F299485B-67B1-40ED-A91A-5981DB07E0D8}">
      <dgm:prSet/>
      <dgm:spPr/>
      <dgm:t>
        <a:bodyPr/>
        <a:lstStyle/>
        <a:p>
          <a:r>
            <a:rPr lang="en-US" dirty="0" smtClean="0"/>
            <a:t>Welding and Cutting--shared, Midland</a:t>
          </a:r>
          <a:endParaRPr lang="en-US" dirty="0"/>
        </a:p>
      </dgm:t>
    </dgm:pt>
    <dgm:pt modelId="{A332AD9A-57B1-4372-9068-A02708C5A976}" type="parTrans" cxnId="{19AFA9F5-30BF-416D-BA02-9D46803D7B2D}">
      <dgm:prSet/>
      <dgm:spPr/>
      <dgm:t>
        <a:bodyPr/>
        <a:lstStyle/>
        <a:p>
          <a:endParaRPr lang="en-US"/>
        </a:p>
      </dgm:t>
    </dgm:pt>
    <dgm:pt modelId="{B180B422-00F3-410E-A00F-991ACCE657C2}" type="sibTrans" cxnId="{19AFA9F5-30BF-416D-BA02-9D46803D7B2D}">
      <dgm:prSet/>
      <dgm:spPr/>
      <dgm:t>
        <a:bodyPr/>
        <a:lstStyle/>
        <a:p>
          <a:endParaRPr lang="en-US"/>
        </a:p>
      </dgm:t>
    </dgm:pt>
    <dgm:pt modelId="{FC65A9C0-2E21-4298-9081-4FEB7DB9EF79}">
      <dgm:prSet/>
      <dgm:spPr/>
      <dgm:t>
        <a:bodyPr/>
        <a:lstStyle/>
        <a:p>
          <a:r>
            <a:rPr lang="en-US" dirty="0" smtClean="0"/>
            <a:t>18 seats *one section only*Classes run in compressed delivery, one 6 hour day a week for 7 weeks</a:t>
          </a:r>
          <a:endParaRPr lang="en-US" dirty="0"/>
        </a:p>
      </dgm:t>
    </dgm:pt>
    <dgm:pt modelId="{F7F86B4B-EC3F-413D-A938-2D838D19F533}" type="parTrans" cxnId="{85E391E9-EBB9-4295-A5FB-1AE8ECBA29D6}">
      <dgm:prSet/>
      <dgm:spPr/>
    </dgm:pt>
    <dgm:pt modelId="{98C2AD3F-2C7C-4CE1-9404-3B80D70B5650}" type="sibTrans" cxnId="{85E391E9-EBB9-4295-A5FB-1AE8ECBA29D6}">
      <dgm:prSet/>
      <dgm:spPr/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00236-B2E0-4956-89AE-121F64CE14FE}" type="pres">
      <dgm:prSet presAssocID="{C8C49351-421F-417E-B76B-44DB54E96768}" presName="parentLin" presStyleCnt="0"/>
      <dgm:spPr/>
      <dgm:t>
        <a:bodyPr/>
        <a:lstStyle/>
        <a:p>
          <a:endParaRPr lang="en-US"/>
        </a:p>
      </dgm:t>
    </dgm:pt>
    <dgm:pt modelId="{8307DABD-3404-4DDE-BBEF-4DC73558DFBB}" type="pres">
      <dgm:prSet presAssocID="{C8C49351-421F-417E-B76B-44DB54E9676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  <dgm:t>
        <a:bodyPr/>
        <a:lstStyle/>
        <a:p>
          <a:endParaRPr lang="en-US"/>
        </a:p>
      </dgm:t>
    </dgm:pt>
    <dgm:pt modelId="{4EDFFB88-E5BC-44E7-BDBB-4A69091248D1}" type="pres">
      <dgm:prSet presAssocID="{C8C49351-421F-417E-B76B-44DB54E9676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272EE-CA5F-4769-97C2-B789BF0ADA4C}" type="pres">
      <dgm:prSet presAssocID="{2C30B4B4-A193-44C7-A44E-8AFE135ACE51}" presName="spaceBetweenRectangles" presStyleCnt="0"/>
      <dgm:spPr/>
      <dgm:t>
        <a:bodyPr/>
        <a:lstStyle/>
        <a:p>
          <a:endParaRPr lang="en-US"/>
        </a:p>
      </dgm:t>
    </dgm:pt>
    <dgm:pt modelId="{45C477CD-03EA-4683-8B3E-82620C34D641}" type="pres">
      <dgm:prSet presAssocID="{9775AE69-6F12-4499-8444-92448633B971}" presName="parentLin" presStyleCnt="0"/>
      <dgm:spPr/>
      <dgm:t>
        <a:bodyPr/>
        <a:lstStyle/>
        <a:p>
          <a:endParaRPr lang="en-US"/>
        </a:p>
      </dgm:t>
    </dgm:pt>
    <dgm:pt modelId="{FEB6CC7D-8385-4C0E-99BF-F5BB29AD8AB2}" type="pres">
      <dgm:prSet presAssocID="{9775AE69-6F12-4499-8444-92448633B97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8FF9AA8-94AF-4A6C-A90B-D6759F24E7D7}" type="pres">
      <dgm:prSet presAssocID="{9775AE69-6F12-4499-8444-92448633B971}" presName="parentText" presStyleLbl="node1" presStyleIdx="1" presStyleCnt="3" custLinFactNeighborX="-55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491C5-C1F4-4F67-BDE4-31391B879C9E}" type="pres">
      <dgm:prSet presAssocID="{9775AE69-6F12-4499-8444-92448633B971}" presName="negativeSpace" presStyleCnt="0"/>
      <dgm:spPr/>
      <dgm:t>
        <a:bodyPr/>
        <a:lstStyle/>
        <a:p>
          <a:endParaRPr lang="en-US"/>
        </a:p>
      </dgm:t>
    </dgm:pt>
    <dgm:pt modelId="{0D2E369A-F4D7-437E-A11B-F6AE9FA6C9AE}" type="pres">
      <dgm:prSet presAssocID="{9775AE69-6F12-4499-8444-92448633B97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B75DE-14EF-4B83-ABBB-2339AC9FCF49}" type="pres">
      <dgm:prSet presAssocID="{86555CF9-0272-477A-A1D0-E1CE7221D03C}" presName="spaceBetweenRectangles" presStyleCnt="0"/>
      <dgm:spPr/>
    </dgm:pt>
    <dgm:pt modelId="{3333018F-4C46-41ED-BAB4-CDCF86C680B4}" type="pres">
      <dgm:prSet presAssocID="{F299485B-67B1-40ED-A91A-5981DB07E0D8}" presName="parentLin" presStyleCnt="0"/>
      <dgm:spPr/>
    </dgm:pt>
    <dgm:pt modelId="{5CD91244-0476-44C8-8902-1EDD62F6D387}" type="pres">
      <dgm:prSet presAssocID="{F299485B-67B1-40ED-A91A-5981DB07E0D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BD1DB5C-0CFF-4398-A6D1-62A7622A6EBA}" type="pres">
      <dgm:prSet presAssocID="{F299485B-67B1-40ED-A91A-5981DB07E0D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16830-96CF-43AE-8F56-10878DB72506}" type="pres">
      <dgm:prSet presAssocID="{F299485B-67B1-40ED-A91A-5981DB07E0D8}" presName="negativeSpace" presStyleCnt="0"/>
      <dgm:spPr/>
    </dgm:pt>
    <dgm:pt modelId="{47648ABE-3358-4C23-B98C-E74B0D8BF8BC}" type="pres">
      <dgm:prSet presAssocID="{F299485B-67B1-40ED-A91A-5981DB07E0D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891F6B-8A0C-4DC8-9982-C40A1FA8532B}" type="presOf" srcId="{B9D7D72F-3CDC-47DF-AA98-2BFA89419A32}" destId="{4B311432-808A-4043-9BDD-89BE3D9B0E14}" srcOrd="0" destOrd="0" presId="urn:microsoft.com/office/officeart/2005/8/layout/list1"/>
    <dgm:cxn modelId="{85E391E9-EBB9-4295-A5FB-1AE8ECBA29D6}" srcId="{F299485B-67B1-40ED-A91A-5981DB07E0D8}" destId="{FC65A9C0-2E21-4298-9081-4FEB7DB9EF79}" srcOrd="0" destOrd="0" parTransId="{F7F86B4B-EC3F-413D-A938-2D838D19F533}" sibTransId="{98C2AD3F-2C7C-4CE1-9404-3B80D70B5650}"/>
    <dgm:cxn modelId="{D73D47CB-B3C0-4725-994D-3E9C892281D1}" type="presOf" srcId="{FC65A9C0-2E21-4298-9081-4FEB7DB9EF79}" destId="{47648ABE-3358-4C23-B98C-E74B0D8BF8BC}" srcOrd="0" destOrd="0" presId="urn:microsoft.com/office/officeart/2005/8/layout/list1"/>
    <dgm:cxn modelId="{3AB5F0E1-CBE2-42B5-BC2D-9877B4573B39}" srcId="{9775AE69-6F12-4499-8444-92448633B971}" destId="{A0D09D35-5F39-4CD8-B98F-76A98AE15305}" srcOrd="0" destOrd="0" parTransId="{9B53E269-F527-4E62-867A-8175ABAD6EE8}" sibTransId="{76EFD50D-26E1-4E47-9273-E4BD1C577CFD}"/>
    <dgm:cxn modelId="{5F0DA91C-423E-4ABC-89D2-4D00C6FB0B77}" srcId="{B9D7D72F-3CDC-47DF-AA98-2BFA89419A32}" destId="{C8C49351-421F-417E-B76B-44DB54E96768}" srcOrd="0" destOrd="0" parTransId="{8C02CEE8-DA5E-4F6D-BF9C-0AFD5F1C0AA3}" sibTransId="{2C30B4B4-A193-44C7-A44E-8AFE135ACE51}"/>
    <dgm:cxn modelId="{FE99CE7E-26E1-4BA5-A166-2B950A043097}" type="presOf" srcId="{C7663C0F-A6FC-4E2F-B3FB-49C82E2E924A}" destId="{4EDFFB88-E5BC-44E7-BDBB-4A69091248D1}" srcOrd="0" destOrd="0" presId="urn:microsoft.com/office/officeart/2005/8/layout/list1"/>
    <dgm:cxn modelId="{C67C3A3A-F73B-4CF7-8C7B-ED96B09AFD20}" type="presOf" srcId="{9775AE69-6F12-4499-8444-92448633B971}" destId="{FEB6CC7D-8385-4C0E-99BF-F5BB29AD8AB2}" srcOrd="0" destOrd="0" presId="urn:microsoft.com/office/officeart/2005/8/layout/list1"/>
    <dgm:cxn modelId="{652E3FA4-F2BE-475F-97AB-F372BC855D50}" type="presOf" srcId="{C8C49351-421F-417E-B76B-44DB54E96768}" destId="{766E28E0-AF91-46A0-A5B3-0C5566C274EB}" srcOrd="1" destOrd="0" presId="urn:microsoft.com/office/officeart/2005/8/layout/list1"/>
    <dgm:cxn modelId="{5B9BF15A-D0D1-4067-9CE5-0E31284295F6}" srcId="{B9D7D72F-3CDC-47DF-AA98-2BFA89419A32}" destId="{9775AE69-6F12-4499-8444-92448633B971}" srcOrd="1" destOrd="0" parTransId="{3C111C7A-D144-4A2D-8993-A1AE1E9D2326}" sibTransId="{86555CF9-0272-477A-A1D0-E1CE7221D03C}"/>
    <dgm:cxn modelId="{5EF30541-A219-492F-9063-E5349979C549}" type="presOf" srcId="{F299485B-67B1-40ED-A91A-5981DB07E0D8}" destId="{EBD1DB5C-0CFF-4398-A6D1-62A7622A6EBA}" srcOrd="1" destOrd="0" presId="urn:microsoft.com/office/officeart/2005/8/layout/list1"/>
    <dgm:cxn modelId="{14D27604-7022-4DF2-9C8F-866B09AD7F66}" type="presOf" srcId="{A0D09D35-5F39-4CD8-B98F-76A98AE15305}" destId="{0D2E369A-F4D7-437E-A11B-F6AE9FA6C9AE}" srcOrd="0" destOrd="0" presId="urn:microsoft.com/office/officeart/2005/8/layout/list1"/>
    <dgm:cxn modelId="{19AFA9F5-30BF-416D-BA02-9D46803D7B2D}" srcId="{B9D7D72F-3CDC-47DF-AA98-2BFA89419A32}" destId="{F299485B-67B1-40ED-A91A-5981DB07E0D8}" srcOrd="2" destOrd="0" parTransId="{A332AD9A-57B1-4372-9068-A02708C5A976}" sibTransId="{B180B422-00F3-410E-A00F-991ACCE657C2}"/>
    <dgm:cxn modelId="{AC870E44-EA46-4C76-91A0-D7D605DFCC3F}" type="presOf" srcId="{9775AE69-6F12-4499-8444-92448633B971}" destId="{28FF9AA8-94AF-4A6C-A90B-D6759F24E7D7}" srcOrd="1" destOrd="0" presId="urn:microsoft.com/office/officeart/2005/8/layout/list1"/>
    <dgm:cxn modelId="{7BBFF5E1-B26E-43A6-BB27-6F560FB2DABD}" type="presOf" srcId="{C8C49351-421F-417E-B76B-44DB54E96768}" destId="{8307DABD-3404-4DDE-BBEF-4DC73558DFBB}" srcOrd="0" destOrd="0" presId="urn:microsoft.com/office/officeart/2005/8/layout/list1"/>
    <dgm:cxn modelId="{C85F6906-B305-4FEF-93A2-4126E2E52AC9}" type="presOf" srcId="{F299485B-67B1-40ED-A91A-5981DB07E0D8}" destId="{5CD91244-0476-44C8-8902-1EDD62F6D387}" srcOrd="0" destOrd="0" presId="urn:microsoft.com/office/officeart/2005/8/layout/list1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D2D43478-DDFC-4E74-A672-7B658D1F95BD}" type="presParOf" srcId="{4B311432-808A-4043-9BDD-89BE3D9B0E14}" destId="{83400236-B2E0-4956-89AE-121F64CE14FE}" srcOrd="0" destOrd="0" presId="urn:microsoft.com/office/officeart/2005/8/layout/list1"/>
    <dgm:cxn modelId="{3306437A-CDDA-4B36-AA39-687012CE0151}" type="presParOf" srcId="{83400236-B2E0-4956-89AE-121F64CE14FE}" destId="{8307DABD-3404-4DDE-BBEF-4DC73558DFBB}" srcOrd="0" destOrd="0" presId="urn:microsoft.com/office/officeart/2005/8/layout/list1"/>
    <dgm:cxn modelId="{8463B9EE-245A-467D-AEC8-91E1881A52B5}" type="presParOf" srcId="{83400236-B2E0-4956-89AE-121F64CE14FE}" destId="{766E28E0-AF91-46A0-A5B3-0C5566C274EB}" srcOrd="1" destOrd="0" presId="urn:microsoft.com/office/officeart/2005/8/layout/list1"/>
    <dgm:cxn modelId="{22DAE06D-A02F-48EA-8D65-46F1B13ED754}" type="presParOf" srcId="{4B311432-808A-4043-9BDD-89BE3D9B0E14}" destId="{38D4C784-E6EE-454B-BAA2-644C5B996772}" srcOrd="1" destOrd="0" presId="urn:microsoft.com/office/officeart/2005/8/layout/list1"/>
    <dgm:cxn modelId="{0A803A48-7BC7-44A3-979B-C925F41A5A1B}" type="presParOf" srcId="{4B311432-808A-4043-9BDD-89BE3D9B0E14}" destId="{4EDFFB88-E5BC-44E7-BDBB-4A69091248D1}" srcOrd="2" destOrd="0" presId="urn:microsoft.com/office/officeart/2005/8/layout/list1"/>
    <dgm:cxn modelId="{66B3A981-ADBB-4698-95F3-87A09BC35793}" type="presParOf" srcId="{4B311432-808A-4043-9BDD-89BE3D9B0E14}" destId="{0C9272EE-CA5F-4769-97C2-B789BF0ADA4C}" srcOrd="3" destOrd="0" presId="urn:microsoft.com/office/officeart/2005/8/layout/list1"/>
    <dgm:cxn modelId="{8474ADCC-8D92-436E-BB6D-B2AB45025025}" type="presParOf" srcId="{4B311432-808A-4043-9BDD-89BE3D9B0E14}" destId="{45C477CD-03EA-4683-8B3E-82620C34D641}" srcOrd="4" destOrd="0" presId="urn:microsoft.com/office/officeart/2005/8/layout/list1"/>
    <dgm:cxn modelId="{58CFF4A1-AF31-4542-B6CB-3E3C2BFF1B78}" type="presParOf" srcId="{45C477CD-03EA-4683-8B3E-82620C34D641}" destId="{FEB6CC7D-8385-4C0E-99BF-F5BB29AD8AB2}" srcOrd="0" destOrd="0" presId="urn:microsoft.com/office/officeart/2005/8/layout/list1"/>
    <dgm:cxn modelId="{285AF514-239A-465C-B8D4-BD2456F22165}" type="presParOf" srcId="{45C477CD-03EA-4683-8B3E-82620C34D641}" destId="{28FF9AA8-94AF-4A6C-A90B-D6759F24E7D7}" srcOrd="1" destOrd="0" presId="urn:microsoft.com/office/officeart/2005/8/layout/list1"/>
    <dgm:cxn modelId="{FB21E20F-3569-4F27-9685-467A3FB53E68}" type="presParOf" srcId="{4B311432-808A-4043-9BDD-89BE3D9B0E14}" destId="{2CD491C5-C1F4-4F67-BDE4-31391B879C9E}" srcOrd="5" destOrd="0" presId="urn:microsoft.com/office/officeart/2005/8/layout/list1"/>
    <dgm:cxn modelId="{F7044152-0B3C-4F55-8A33-51B48078241A}" type="presParOf" srcId="{4B311432-808A-4043-9BDD-89BE3D9B0E14}" destId="{0D2E369A-F4D7-437E-A11B-F6AE9FA6C9AE}" srcOrd="6" destOrd="0" presId="urn:microsoft.com/office/officeart/2005/8/layout/list1"/>
    <dgm:cxn modelId="{174E8512-3AB4-452D-855B-0E12DB159522}" type="presParOf" srcId="{4B311432-808A-4043-9BDD-89BE3D9B0E14}" destId="{F36B75DE-14EF-4B83-ABBB-2339AC9FCF49}" srcOrd="7" destOrd="0" presId="urn:microsoft.com/office/officeart/2005/8/layout/list1"/>
    <dgm:cxn modelId="{93CE87FE-4736-4B1F-9684-171CF8DE6E99}" type="presParOf" srcId="{4B311432-808A-4043-9BDD-89BE3D9B0E14}" destId="{3333018F-4C46-41ED-BAB4-CDCF86C680B4}" srcOrd="8" destOrd="0" presId="urn:microsoft.com/office/officeart/2005/8/layout/list1"/>
    <dgm:cxn modelId="{4C7B4A0F-E55E-41FC-895B-9A7A6B90D06C}" type="presParOf" srcId="{3333018F-4C46-41ED-BAB4-CDCF86C680B4}" destId="{5CD91244-0476-44C8-8902-1EDD62F6D387}" srcOrd="0" destOrd="0" presId="urn:microsoft.com/office/officeart/2005/8/layout/list1"/>
    <dgm:cxn modelId="{8FEC42B4-EEE9-49D6-8475-D84639B8B436}" type="presParOf" srcId="{3333018F-4C46-41ED-BAB4-CDCF86C680B4}" destId="{EBD1DB5C-0CFF-4398-A6D1-62A7622A6EBA}" srcOrd="1" destOrd="0" presId="urn:microsoft.com/office/officeart/2005/8/layout/list1"/>
    <dgm:cxn modelId="{80C30942-D51E-4D0B-A6DB-DBF9148745BB}" type="presParOf" srcId="{4B311432-808A-4043-9BDD-89BE3D9B0E14}" destId="{84B16830-96CF-43AE-8F56-10878DB72506}" srcOrd="9" destOrd="0" presId="urn:microsoft.com/office/officeart/2005/8/layout/list1"/>
    <dgm:cxn modelId="{6BA15704-C988-4639-9F08-A0A0BD58DFBB}" type="presParOf" srcId="{4B311432-808A-4043-9BDD-89BE3D9B0E14}" destId="{47648ABE-3358-4C23-B98C-E74B0D8BF8B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Electrical Installations—shared, Barrie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18 seats, Classes run in compressed delivery, one 6 hour day a week for 8 weeks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9775AE69-6F12-4499-8444-92448633B971}">
      <dgm:prSet/>
      <dgm:spPr/>
      <dgm:t>
        <a:bodyPr/>
        <a:lstStyle/>
        <a:p>
          <a:r>
            <a:rPr lang="en-US" dirty="0" smtClean="0"/>
            <a:t>Basic Baking &amp; Pastry Skills—SCDSB only, Barrie</a:t>
          </a:r>
          <a:endParaRPr lang="en-US" dirty="0"/>
        </a:p>
      </dgm:t>
    </dgm:pt>
    <dgm:pt modelId="{3C111C7A-D144-4A2D-8993-A1AE1E9D2326}" type="parTrans" cxnId="{5B9BF15A-D0D1-4067-9CE5-0E31284295F6}">
      <dgm:prSet/>
      <dgm:spPr/>
      <dgm:t>
        <a:bodyPr/>
        <a:lstStyle/>
        <a:p>
          <a:endParaRPr lang="en-US"/>
        </a:p>
      </dgm:t>
    </dgm:pt>
    <dgm:pt modelId="{86555CF9-0272-477A-A1D0-E1CE7221D03C}" type="sibTrans" cxnId="{5B9BF15A-D0D1-4067-9CE5-0E31284295F6}">
      <dgm:prSet/>
      <dgm:spPr/>
      <dgm:t>
        <a:bodyPr/>
        <a:lstStyle/>
        <a:p>
          <a:endParaRPr lang="en-US"/>
        </a:p>
      </dgm:t>
    </dgm:pt>
    <dgm:pt modelId="{A0D09D35-5F39-4CD8-B98F-76A98AE15305}">
      <dgm:prSet/>
      <dgm:spPr/>
      <dgm:t>
        <a:bodyPr/>
        <a:lstStyle/>
        <a:p>
          <a:r>
            <a:rPr lang="en-US" dirty="0" smtClean="0"/>
            <a:t>20 seats, Classes run in compressed delivery, one 8 hour day a week for 7 weeks</a:t>
          </a:r>
          <a:endParaRPr lang="en-US" dirty="0"/>
        </a:p>
      </dgm:t>
    </dgm:pt>
    <dgm:pt modelId="{9B53E269-F527-4E62-867A-8175ABAD6EE8}" type="parTrans" cxnId="{3AB5F0E1-CBE2-42B5-BC2D-9877B4573B39}">
      <dgm:prSet/>
      <dgm:spPr/>
      <dgm:t>
        <a:bodyPr/>
        <a:lstStyle/>
        <a:p>
          <a:endParaRPr lang="en-US"/>
        </a:p>
      </dgm:t>
    </dgm:pt>
    <dgm:pt modelId="{76EFD50D-26E1-4E47-9273-E4BD1C577CFD}" type="sibTrans" cxnId="{3AB5F0E1-CBE2-42B5-BC2D-9877B4573B39}">
      <dgm:prSet/>
      <dgm:spPr/>
      <dgm:t>
        <a:bodyPr/>
        <a:lstStyle/>
        <a:p>
          <a:endParaRPr lang="en-US"/>
        </a:p>
      </dgm:t>
    </dgm:pt>
    <dgm:pt modelId="{F299485B-67B1-40ED-A91A-5981DB07E0D8}">
      <dgm:prSet/>
      <dgm:spPr/>
      <dgm:t>
        <a:bodyPr/>
        <a:lstStyle/>
        <a:p>
          <a:r>
            <a:rPr lang="en-US" dirty="0" smtClean="0"/>
            <a:t>Computerized Numerical Control Applications--shared, Barrie</a:t>
          </a:r>
          <a:endParaRPr lang="en-US" dirty="0"/>
        </a:p>
      </dgm:t>
    </dgm:pt>
    <dgm:pt modelId="{A332AD9A-57B1-4372-9068-A02708C5A976}" type="parTrans" cxnId="{19AFA9F5-30BF-416D-BA02-9D46803D7B2D}">
      <dgm:prSet/>
      <dgm:spPr/>
      <dgm:t>
        <a:bodyPr/>
        <a:lstStyle/>
        <a:p>
          <a:endParaRPr lang="en-US"/>
        </a:p>
      </dgm:t>
    </dgm:pt>
    <dgm:pt modelId="{B180B422-00F3-410E-A00F-991ACCE657C2}" type="sibTrans" cxnId="{19AFA9F5-30BF-416D-BA02-9D46803D7B2D}">
      <dgm:prSet/>
      <dgm:spPr/>
      <dgm:t>
        <a:bodyPr/>
        <a:lstStyle/>
        <a:p>
          <a:endParaRPr lang="en-US"/>
        </a:p>
      </dgm:t>
    </dgm:pt>
    <dgm:pt modelId="{FC65A9C0-2E21-4298-9081-4FEB7DB9EF79}">
      <dgm:prSet/>
      <dgm:spPr/>
      <dgm:t>
        <a:bodyPr/>
        <a:lstStyle/>
        <a:p>
          <a:r>
            <a:rPr lang="en-US" dirty="0" smtClean="0"/>
            <a:t>18 seats *New*</a:t>
          </a:r>
          <a:endParaRPr lang="en-US" dirty="0"/>
        </a:p>
      </dgm:t>
    </dgm:pt>
    <dgm:pt modelId="{F7F86B4B-EC3F-413D-A938-2D838D19F533}" type="parTrans" cxnId="{85E391E9-EBB9-4295-A5FB-1AE8ECBA29D6}">
      <dgm:prSet/>
      <dgm:spPr/>
    </dgm:pt>
    <dgm:pt modelId="{98C2AD3F-2C7C-4CE1-9404-3B80D70B5650}" type="sibTrans" cxnId="{85E391E9-EBB9-4295-A5FB-1AE8ECBA29D6}">
      <dgm:prSet/>
      <dgm:spPr/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00236-B2E0-4956-89AE-121F64CE14FE}" type="pres">
      <dgm:prSet presAssocID="{C8C49351-421F-417E-B76B-44DB54E96768}" presName="parentLin" presStyleCnt="0"/>
      <dgm:spPr/>
      <dgm:t>
        <a:bodyPr/>
        <a:lstStyle/>
        <a:p>
          <a:endParaRPr lang="en-US"/>
        </a:p>
      </dgm:t>
    </dgm:pt>
    <dgm:pt modelId="{8307DABD-3404-4DDE-BBEF-4DC73558DFBB}" type="pres">
      <dgm:prSet presAssocID="{C8C49351-421F-417E-B76B-44DB54E9676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  <dgm:t>
        <a:bodyPr/>
        <a:lstStyle/>
        <a:p>
          <a:endParaRPr lang="en-US"/>
        </a:p>
      </dgm:t>
    </dgm:pt>
    <dgm:pt modelId="{4EDFFB88-E5BC-44E7-BDBB-4A69091248D1}" type="pres">
      <dgm:prSet presAssocID="{C8C49351-421F-417E-B76B-44DB54E9676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272EE-CA5F-4769-97C2-B789BF0ADA4C}" type="pres">
      <dgm:prSet presAssocID="{2C30B4B4-A193-44C7-A44E-8AFE135ACE51}" presName="spaceBetweenRectangles" presStyleCnt="0"/>
      <dgm:spPr/>
      <dgm:t>
        <a:bodyPr/>
        <a:lstStyle/>
        <a:p>
          <a:endParaRPr lang="en-US"/>
        </a:p>
      </dgm:t>
    </dgm:pt>
    <dgm:pt modelId="{45C477CD-03EA-4683-8B3E-82620C34D641}" type="pres">
      <dgm:prSet presAssocID="{9775AE69-6F12-4499-8444-92448633B971}" presName="parentLin" presStyleCnt="0"/>
      <dgm:spPr/>
      <dgm:t>
        <a:bodyPr/>
        <a:lstStyle/>
        <a:p>
          <a:endParaRPr lang="en-US"/>
        </a:p>
      </dgm:t>
    </dgm:pt>
    <dgm:pt modelId="{FEB6CC7D-8385-4C0E-99BF-F5BB29AD8AB2}" type="pres">
      <dgm:prSet presAssocID="{9775AE69-6F12-4499-8444-92448633B97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8FF9AA8-94AF-4A6C-A90B-D6759F24E7D7}" type="pres">
      <dgm:prSet presAssocID="{9775AE69-6F12-4499-8444-92448633B9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491C5-C1F4-4F67-BDE4-31391B879C9E}" type="pres">
      <dgm:prSet presAssocID="{9775AE69-6F12-4499-8444-92448633B971}" presName="negativeSpace" presStyleCnt="0"/>
      <dgm:spPr/>
      <dgm:t>
        <a:bodyPr/>
        <a:lstStyle/>
        <a:p>
          <a:endParaRPr lang="en-US"/>
        </a:p>
      </dgm:t>
    </dgm:pt>
    <dgm:pt modelId="{0D2E369A-F4D7-437E-A11B-F6AE9FA6C9AE}" type="pres">
      <dgm:prSet presAssocID="{9775AE69-6F12-4499-8444-92448633B97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B75DE-14EF-4B83-ABBB-2339AC9FCF49}" type="pres">
      <dgm:prSet presAssocID="{86555CF9-0272-477A-A1D0-E1CE7221D03C}" presName="spaceBetweenRectangles" presStyleCnt="0"/>
      <dgm:spPr/>
    </dgm:pt>
    <dgm:pt modelId="{3333018F-4C46-41ED-BAB4-CDCF86C680B4}" type="pres">
      <dgm:prSet presAssocID="{F299485B-67B1-40ED-A91A-5981DB07E0D8}" presName="parentLin" presStyleCnt="0"/>
      <dgm:spPr/>
    </dgm:pt>
    <dgm:pt modelId="{5CD91244-0476-44C8-8902-1EDD62F6D387}" type="pres">
      <dgm:prSet presAssocID="{F299485B-67B1-40ED-A91A-5981DB07E0D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BD1DB5C-0CFF-4398-A6D1-62A7622A6EBA}" type="pres">
      <dgm:prSet presAssocID="{F299485B-67B1-40ED-A91A-5981DB07E0D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16830-96CF-43AE-8F56-10878DB72506}" type="pres">
      <dgm:prSet presAssocID="{F299485B-67B1-40ED-A91A-5981DB07E0D8}" presName="negativeSpace" presStyleCnt="0"/>
      <dgm:spPr/>
    </dgm:pt>
    <dgm:pt modelId="{47648ABE-3358-4C23-B98C-E74B0D8BF8BC}" type="pres">
      <dgm:prSet presAssocID="{F299485B-67B1-40ED-A91A-5981DB07E0D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AFA9F5-30BF-416D-BA02-9D46803D7B2D}" srcId="{B9D7D72F-3CDC-47DF-AA98-2BFA89419A32}" destId="{F299485B-67B1-40ED-A91A-5981DB07E0D8}" srcOrd="2" destOrd="0" parTransId="{A332AD9A-57B1-4372-9068-A02708C5A976}" sibTransId="{B180B422-00F3-410E-A00F-991ACCE657C2}"/>
    <dgm:cxn modelId="{C85F6906-B305-4FEF-93A2-4126E2E52AC9}" type="presOf" srcId="{F299485B-67B1-40ED-A91A-5981DB07E0D8}" destId="{5CD91244-0476-44C8-8902-1EDD62F6D387}" srcOrd="0" destOrd="0" presId="urn:microsoft.com/office/officeart/2005/8/layout/list1"/>
    <dgm:cxn modelId="{C67C3A3A-F73B-4CF7-8C7B-ED96B09AFD20}" type="presOf" srcId="{9775AE69-6F12-4499-8444-92448633B971}" destId="{FEB6CC7D-8385-4C0E-99BF-F5BB29AD8AB2}" srcOrd="0" destOrd="0" presId="urn:microsoft.com/office/officeart/2005/8/layout/list1"/>
    <dgm:cxn modelId="{F6891F6B-8A0C-4DC8-9982-C40A1FA8532B}" type="presOf" srcId="{B9D7D72F-3CDC-47DF-AA98-2BFA89419A32}" destId="{4B311432-808A-4043-9BDD-89BE3D9B0E14}" srcOrd="0" destOrd="0" presId="urn:microsoft.com/office/officeart/2005/8/layout/list1"/>
    <dgm:cxn modelId="{5B9BF15A-D0D1-4067-9CE5-0E31284295F6}" srcId="{B9D7D72F-3CDC-47DF-AA98-2BFA89419A32}" destId="{9775AE69-6F12-4499-8444-92448633B971}" srcOrd="1" destOrd="0" parTransId="{3C111C7A-D144-4A2D-8993-A1AE1E9D2326}" sibTransId="{86555CF9-0272-477A-A1D0-E1CE7221D03C}"/>
    <dgm:cxn modelId="{FE99CE7E-26E1-4BA5-A166-2B950A043097}" type="presOf" srcId="{C7663C0F-A6FC-4E2F-B3FB-49C82E2E924A}" destId="{4EDFFB88-E5BC-44E7-BDBB-4A69091248D1}" srcOrd="0" destOrd="0" presId="urn:microsoft.com/office/officeart/2005/8/layout/list1"/>
    <dgm:cxn modelId="{D73D47CB-B3C0-4725-994D-3E9C892281D1}" type="presOf" srcId="{FC65A9C0-2E21-4298-9081-4FEB7DB9EF79}" destId="{47648ABE-3358-4C23-B98C-E74B0D8BF8BC}" srcOrd="0" destOrd="0" presId="urn:microsoft.com/office/officeart/2005/8/layout/list1"/>
    <dgm:cxn modelId="{3AB5F0E1-CBE2-42B5-BC2D-9877B4573B39}" srcId="{9775AE69-6F12-4499-8444-92448633B971}" destId="{A0D09D35-5F39-4CD8-B98F-76A98AE15305}" srcOrd="0" destOrd="0" parTransId="{9B53E269-F527-4E62-867A-8175ABAD6EE8}" sibTransId="{76EFD50D-26E1-4E47-9273-E4BD1C577CFD}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14D27604-7022-4DF2-9C8F-866B09AD7F66}" type="presOf" srcId="{A0D09D35-5F39-4CD8-B98F-76A98AE15305}" destId="{0D2E369A-F4D7-437E-A11B-F6AE9FA6C9AE}" srcOrd="0" destOrd="0" presId="urn:microsoft.com/office/officeart/2005/8/layout/list1"/>
    <dgm:cxn modelId="{652E3FA4-F2BE-475F-97AB-F372BC855D50}" type="presOf" srcId="{C8C49351-421F-417E-B76B-44DB54E96768}" destId="{766E28E0-AF91-46A0-A5B3-0C5566C274EB}" srcOrd="1" destOrd="0" presId="urn:microsoft.com/office/officeart/2005/8/layout/list1"/>
    <dgm:cxn modelId="{85E391E9-EBB9-4295-A5FB-1AE8ECBA29D6}" srcId="{F299485B-67B1-40ED-A91A-5981DB07E0D8}" destId="{FC65A9C0-2E21-4298-9081-4FEB7DB9EF79}" srcOrd="0" destOrd="0" parTransId="{F7F86B4B-EC3F-413D-A938-2D838D19F533}" sibTransId="{98C2AD3F-2C7C-4CE1-9404-3B80D70B5650}"/>
    <dgm:cxn modelId="{5F0DA91C-423E-4ABC-89D2-4D00C6FB0B77}" srcId="{B9D7D72F-3CDC-47DF-AA98-2BFA89419A32}" destId="{C8C49351-421F-417E-B76B-44DB54E96768}" srcOrd="0" destOrd="0" parTransId="{8C02CEE8-DA5E-4F6D-BF9C-0AFD5F1C0AA3}" sibTransId="{2C30B4B4-A193-44C7-A44E-8AFE135ACE51}"/>
    <dgm:cxn modelId="{AC870E44-EA46-4C76-91A0-D7D605DFCC3F}" type="presOf" srcId="{9775AE69-6F12-4499-8444-92448633B971}" destId="{28FF9AA8-94AF-4A6C-A90B-D6759F24E7D7}" srcOrd="1" destOrd="0" presId="urn:microsoft.com/office/officeart/2005/8/layout/list1"/>
    <dgm:cxn modelId="{7BBFF5E1-B26E-43A6-BB27-6F560FB2DABD}" type="presOf" srcId="{C8C49351-421F-417E-B76B-44DB54E96768}" destId="{8307DABD-3404-4DDE-BBEF-4DC73558DFBB}" srcOrd="0" destOrd="0" presId="urn:microsoft.com/office/officeart/2005/8/layout/list1"/>
    <dgm:cxn modelId="{5EF30541-A219-492F-9063-E5349979C549}" type="presOf" srcId="{F299485B-67B1-40ED-A91A-5981DB07E0D8}" destId="{EBD1DB5C-0CFF-4398-A6D1-62A7622A6EBA}" srcOrd="1" destOrd="0" presId="urn:microsoft.com/office/officeart/2005/8/layout/list1"/>
    <dgm:cxn modelId="{D2D43478-DDFC-4E74-A672-7B658D1F95BD}" type="presParOf" srcId="{4B311432-808A-4043-9BDD-89BE3D9B0E14}" destId="{83400236-B2E0-4956-89AE-121F64CE14FE}" srcOrd="0" destOrd="0" presId="urn:microsoft.com/office/officeart/2005/8/layout/list1"/>
    <dgm:cxn modelId="{3306437A-CDDA-4B36-AA39-687012CE0151}" type="presParOf" srcId="{83400236-B2E0-4956-89AE-121F64CE14FE}" destId="{8307DABD-3404-4DDE-BBEF-4DC73558DFBB}" srcOrd="0" destOrd="0" presId="urn:microsoft.com/office/officeart/2005/8/layout/list1"/>
    <dgm:cxn modelId="{8463B9EE-245A-467D-AEC8-91E1881A52B5}" type="presParOf" srcId="{83400236-B2E0-4956-89AE-121F64CE14FE}" destId="{766E28E0-AF91-46A0-A5B3-0C5566C274EB}" srcOrd="1" destOrd="0" presId="urn:microsoft.com/office/officeart/2005/8/layout/list1"/>
    <dgm:cxn modelId="{22DAE06D-A02F-48EA-8D65-46F1B13ED754}" type="presParOf" srcId="{4B311432-808A-4043-9BDD-89BE3D9B0E14}" destId="{38D4C784-E6EE-454B-BAA2-644C5B996772}" srcOrd="1" destOrd="0" presId="urn:microsoft.com/office/officeart/2005/8/layout/list1"/>
    <dgm:cxn modelId="{0A803A48-7BC7-44A3-979B-C925F41A5A1B}" type="presParOf" srcId="{4B311432-808A-4043-9BDD-89BE3D9B0E14}" destId="{4EDFFB88-E5BC-44E7-BDBB-4A69091248D1}" srcOrd="2" destOrd="0" presId="urn:microsoft.com/office/officeart/2005/8/layout/list1"/>
    <dgm:cxn modelId="{66B3A981-ADBB-4698-95F3-87A09BC35793}" type="presParOf" srcId="{4B311432-808A-4043-9BDD-89BE3D9B0E14}" destId="{0C9272EE-CA5F-4769-97C2-B789BF0ADA4C}" srcOrd="3" destOrd="0" presId="urn:microsoft.com/office/officeart/2005/8/layout/list1"/>
    <dgm:cxn modelId="{8474ADCC-8D92-436E-BB6D-B2AB45025025}" type="presParOf" srcId="{4B311432-808A-4043-9BDD-89BE3D9B0E14}" destId="{45C477CD-03EA-4683-8B3E-82620C34D641}" srcOrd="4" destOrd="0" presId="urn:microsoft.com/office/officeart/2005/8/layout/list1"/>
    <dgm:cxn modelId="{58CFF4A1-AF31-4542-B6CB-3E3C2BFF1B78}" type="presParOf" srcId="{45C477CD-03EA-4683-8B3E-82620C34D641}" destId="{FEB6CC7D-8385-4C0E-99BF-F5BB29AD8AB2}" srcOrd="0" destOrd="0" presId="urn:microsoft.com/office/officeart/2005/8/layout/list1"/>
    <dgm:cxn modelId="{285AF514-239A-465C-B8D4-BD2456F22165}" type="presParOf" srcId="{45C477CD-03EA-4683-8B3E-82620C34D641}" destId="{28FF9AA8-94AF-4A6C-A90B-D6759F24E7D7}" srcOrd="1" destOrd="0" presId="urn:microsoft.com/office/officeart/2005/8/layout/list1"/>
    <dgm:cxn modelId="{FB21E20F-3569-4F27-9685-467A3FB53E68}" type="presParOf" srcId="{4B311432-808A-4043-9BDD-89BE3D9B0E14}" destId="{2CD491C5-C1F4-4F67-BDE4-31391B879C9E}" srcOrd="5" destOrd="0" presId="urn:microsoft.com/office/officeart/2005/8/layout/list1"/>
    <dgm:cxn modelId="{F7044152-0B3C-4F55-8A33-51B48078241A}" type="presParOf" srcId="{4B311432-808A-4043-9BDD-89BE3D9B0E14}" destId="{0D2E369A-F4D7-437E-A11B-F6AE9FA6C9AE}" srcOrd="6" destOrd="0" presId="urn:microsoft.com/office/officeart/2005/8/layout/list1"/>
    <dgm:cxn modelId="{174E8512-3AB4-452D-855B-0E12DB159522}" type="presParOf" srcId="{4B311432-808A-4043-9BDD-89BE3D9B0E14}" destId="{F36B75DE-14EF-4B83-ABBB-2339AC9FCF49}" srcOrd="7" destOrd="0" presId="urn:microsoft.com/office/officeart/2005/8/layout/list1"/>
    <dgm:cxn modelId="{93CE87FE-4736-4B1F-9684-171CF8DE6E99}" type="presParOf" srcId="{4B311432-808A-4043-9BDD-89BE3D9B0E14}" destId="{3333018F-4C46-41ED-BAB4-CDCF86C680B4}" srcOrd="8" destOrd="0" presId="urn:microsoft.com/office/officeart/2005/8/layout/list1"/>
    <dgm:cxn modelId="{4C7B4A0F-E55E-41FC-895B-9A7A6B90D06C}" type="presParOf" srcId="{3333018F-4C46-41ED-BAB4-CDCF86C680B4}" destId="{5CD91244-0476-44C8-8902-1EDD62F6D387}" srcOrd="0" destOrd="0" presId="urn:microsoft.com/office/officeart/2005/8/layout/list1"/>
    <dgm:cxn modelId="{8FEC42B4-EEE9-49D6-8475-D84639B8B436}" type="presParOf" srcId="{3333018F-4C46-41ED-BAB4-CDCF86C680B4}" destId="{EBD1DB5C-0CFF-4398-A6D1-62A7622A6EBA}" srcOrd="1" destOrd="0" presId="urn:microsoft.com/office/officeart/2005/8/layout/list1"/>
    <dgm:cxn modelId="{80C30942-D51E-4D0B-A6DB-DBF9148745BB}" type="presParOf" srcId="{4B311432-808A-4043-9BDD-89BE3D9B0E14}" destId="{84B16830-96CF-43AE-8F56-10878DB72506}" srcOrd="9" destOrd="0" presId="urn:microsoft.com/office/officeart/2005/8/layout/list1"/>
    <dgm:cxn modelId="{6BA15704-C988-4639-9F08-A0A0BD58DFBB}" type="presParOf" srcId="{4B311432-808A-4043-9BDD-89BE3D9B0E14}" destId="{47648ABE-3358-4C23-B98C-E74B0D8BF8B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Lifestyle Management—shared, Barrie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15 seats, Classes run in compressed delivery, one 6 hour day a week for 8 weeks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9775AE69-6F12-4499-8444-92448633B971}">
      <dgm:prSet/>
      <dgm:spPr/>
      <dgm:t>
        <a:bodyPr/>
        <a:lstStyle/>
        <a:p>
          <a:r>
            <a:rPr lang="en-US" dirty="0" smtClean="0"/>
            <a:t>Music in our Lives--shared, Barrie *NEW*</a:t>
          </a:r>
          <a:endParaRPr lang="en-US" dirty="0"/>
        </a:p>
      </dgm:t>
    </dgm:pt>
    <dgm:pt modelId="{3C111C7A-D144-4A2D-8993-A1AE1E9D2326}" type="parTrans" cxnId="{5B9BF15A-D0D1-4067-9CE5-0E31284295F6}">
      <dgm:prSet/>
      <dgm:spPr/>
      <dgm:t>
        <a:bodyPr/>
        <a:lstStyle/>
        <a:p>
          <a:endParaRPr lang="en-US"/>
        </a:p>
      </dgm:t>
    </dgm:pt>
    <dgm:pt modelId="{86555CF9-0272-477A-A1D0-E1CE7221D03C}" type="sibTrans" cxnId="{5B9BF15A-D0D1-4067-9CE5-0E31284295F6}">
      <dgm:prSet/>
      <dgm:spPr/>
      <dgm:t>
        <a:bodyPr/>
        <a:lstStyle/>
        <a:p>
          <a:endParaRPr lang="en-US"/>
        </a:p>
      </dgm:t>
    </dgm:pt>
    <dgm:pt modelId="{A0D09D35-5F39-4CD8-B98F-76A98AE15305}">
      <dgm:prSet/>
      <dgm:spPr/>
      <dgm:t>
        <a:bodyPr/>
        <a:lstStyle/>
        <a:p>
          <a:r>
            <a:rPr lang="en-US" dirty="0" smtClean="0"/>
            <a:t>15 seats, Classes run in compressed delivery, one 8 hour day a week for 7 weeks</a:t>
          </a:r>
          <a:endParaRPr lang="en-US" dirty="0"/>
        </a:p>
      </dgm:t>
    </dgm:pt>
    <dgm:pt modelId="{9B53E269-F527-4E62-867A-8175ABAD6EE8}" type="parTrans" cxnId="{3AB5F0E1-CBE2-42B5-BC2D-9877B4573B39}">
      <dgm:prSet/>
      <dgm:spPr/>
      <dgm:t>
        <a:bodyPr/>
        <a:lstStyle/>
        <a:p>
          <a:endParaRPr lang="en-US"/>
        </a:p>
      </dgm:t>
    </dgm:pt>
    <dgm:pt modelId="{76EFD50D-26E1-4E47-9273-E4BD1C577CFD}" type="sibTrans" cxnId="{3AB5F0E1-CBE2-42B5-BC2D-9877B4573B39}">
      <dgm:prSet/>
      <dgm:spPr/>
      <dgm:t>
        <a:bodyPr/>
        <a:lstStyle/>
        <a:p>
          <a:endParaRPr lang="en-US"/>
        </a:p>
      </dgm:t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00236-B2E0-4956-89AE-121F64CE14FE}" type="pres">
      <dgm:prSet presAssocID="{C8C49351-421F-417E-B76B-44DB54E96768}" presName="parentLin" presStyleCnt="0"/>
      <dgm:spPr/>
      <dgm:t>
        <a:bodyPr/>
        <a:lstStyle/>
        <a:p>
          <a:endParaRPr lang="en-US"/>
        </a:p>
      </dgm:t>
    </dgm:pt>
    <dgm:pt modelId="{8307DABD-3404-4DDE-BBEF-4DC73558DFBB}" type="pres">
      <dgm:prSet presAssocID="{C8C49351-421F-417E-B76B-44DB54E9676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  <dgm:t>
        <a:bodyPr/>
        <a:lstStyle/>
        <a:p>
          <a:endParaRPr lang="en-US"/>
        </a:p>
      </dgm:t>
    </dgm:pt>
    <dgm:pt modelId="{4EDFFB88-E5BC-44E7-BDBB-4A69091248D1}" type="pres">
      <dgm:prSet presAssocID="{C8C49351-421F-417E-B76B-44DB54E9676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272EE-CA5F-4769-97C2-B789BF0ADA4C}" type="pres">
      <dgm:prSet presAssocID="{2C30B4B4-A193-44C7-A44E-8AFE135ACE51}" presName="spaceBetweenRectangles" presStyleCnt="0"/>
      <dgm:spPr/>
      <dgm:t>
        <a:bodyPr/>
        <a:lstStyle/>
        <a:p>
          <a:endParaRPr lang="en-US"/>
        </a:p>
      </dgm:t>
    </dgm:pt>
    <dgm:pt modelId="{45C477CD-03EA-4683-8B3E-82620C34D641}" type="pres">
      <dgm:prSet presAssocID="{9775AE69-6F12-4499-8444-92448633B971}" presName="parentLin" presStyleCnt="0"/>
      <dgm:spPr/>
      <dgm:t>
        <a:bodyPr/>
        <a:lstStyle/>
        <a:p>
          <a:endParaRPr lang="en-US"/>
        </a:p>
      </dgm:t>
    </dgm:pt>
    <dgm:pt modelId="{FEB6CC7D-8385-4C0E-99BF-F5BB29AD8AB2}" type="pres">
      <dgm:prSet presAssocID="{9775AE69-6F12-4499-8444-92448633B97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8FF9AA8-94AF-4A6C-A90B-D6759F24E7D7}" type="pres">
      <dgm:prSet presAssocID="{9775AE69-6F12-4499-8444-92448633B97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491C5-C1F4-4F67-BDE4-31391B879C9E}" type="pres">
      <dgm:prSet presAssocID="{9775AE69-6F12-4499-8444-92448633B971}" presName="negativeSpace" presStyleCnt="0"/>
      <dgm:spPr/>
      <dgm:t>
        <a:bodyPr/>
        <a:lstStyle/>
        <a:p>
          <a:endParaRPr lang="en-US"/>
        </a:p>
      </dgm:t>
    </dgm:pt>
    <dgm:pt modelId="{0D2E369A-F4D7-437E-A11B-F6AE9FA6C9AE}" type="pres">
      <dgm:prSet presAssocID="{9775AE69-6F12-4499-8444-92448633B97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891F6B-8A0C-4DC8-9982-C40A1FA8532B}" type="presOf" srcId="{B9D7D72F-3CDC-47DF-AA98-2BFA89419A32}" destId="{4B311432-808A-4043-9BDD-89BE3D9B0E14}" srcOrd="0" destOrd="0" presId="urn:microsoft.com/office/officeart/2005/8/layout/list1"/>
    <dgm:cxn modelId="{3AB5F0E1-CBE2-42B5-BC2D-9877B4573B39}" srcId="{9775AE69-6F12-4499-8444-92448633B971}" destId="{A0D09D35-5F39-4CD8-B98F-76A98AE15305}" srcOrd="0" destOrd="0" parTransId="{9B53E269-F527-4E62-867A-8175ABAD6EE8}" sibTransId="{76EFD50D-26E1-4E47-9273-E4BD1C577CFD}"/>
    <dgm:cxn modelId="{5F0DA91C-423E-4ABC-89D2-4D00C6FB0B77}" srcId="{B9D7D72F-3CDC-47DF-AA98-2BFA89419A32}" destId="{C8C49351-421F-417E-B76B-44DB54E96768}" srcOrd="0" destOrd="0" parTransId="{8C02CEE8-DA5E-4F6D-BF9C-0AFD5F1C0AA3}" sibTransId="{2C30B4B4-A193-44C7-A44E-8AFE135ACE51}"/>
    <dgm:cxn modelId="{FE99CE7E-26E1-4BA5-A166-2B950A043097}" type="presOf" srcId="{C7663C0F-A6FC-4E2F-B3FB-49C82E2E924A}" destId="{4EDFFB88-E5BC-44E7-BDBB-4A69091248D1}" srcOrd="0" destOrd="0" presId="urn:microsoft.com/office/officeart/2005/8/layout/list1"/>
    <dgm:cxn modelId="{C67C3A3A-F73B-4CF7-8C7B-ED96B09AFD20}" type="presOf" srcId="{9775AE69-6F12-4499-8444-92448633B971}" destId="{FEB6CC7D-8385-4C0E-99BF-F5BB29AD8AB2}" srcOrd="0" destOrd="0" presId="urn:microsoft.com/office/officeart/2005/8/layout/list1"/>
    <dgm:cxn modelId="{652E3FA4-F2BE-475F-97AB-F372BC855D50}" type="presOf" srcId="{C8C49351-421F-417E-B76B-44DB54E96768}" destId="{766E28E0-AF91-46A0-A5B3-0C5566C274EB}" srcOrd="1" destOrd="0" presId="urn:microsoft.com/office/officeart/2005/8/layout/list1"/>
    <dgm:cxn modelId="{5B9BF15A-D0D1-4067-9CE5-0E31284295F6}" srcId="{B9D7D72F-3CDC-47DF-AA98-2BFA89419A32}" destId="{9775AE69-6F12-4499-8444-92448633B971}" srcOrd="1" destOrd="0" parTransId="{3C111C7A-D144-4A2D-8993-A1AE1E9D2326}" sibTransId="{86555CF9-0272-477A-A1D0-E1CE7221D03C}"/>
    <dgm:cxn modelId="{14D27604-7022-4DF2-9C8F-866B09AD7F66}" type="presOf" srcId="{A0D09D35-5F39-4CD8-B98F-76A98AE15305}" destId="{0D2E369A-F4D7-437E-A11B-F6AE9FA6C9AE}" srcOrd="0" destOrd="0" presId="urn:microsoft.com/office/officeart/2005/8/layout/list1"/>
    <dgm:cxn modelId="{AC870E44-EA46-4C76-91A0-D7D605DFCC3F}" type="presOf" srcId="{9775AE69-6F12-4499-8444-92448633B971}" destId="{28FF9AA8-94AF-4A6C-A90B-D6759F24E7D7}" srcOrd="1" destOrd="0" presId="urn:microsoft.com/office/officeart/2005/8/layout/list1"/>
    <dgm:cxn modelId="{7BBFF5E1-B26E-43A6-BB27-6F560FB2DABD}" type="presOf" srcId="{C8C49351-421F-417E-B76B-44DB54E96768}" destId="{8307DABD-3404-4DDE-BBEF-4DC73558DFBB}" srcOrd="0" destOrd="0" presId="urn:microsoft.com/office/officeart/2005/8/layout/list1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D2D43478-DDFC-4E74-A672-7B658D1F95BD}" type="presParOf" srcId="{4B311432-808A-4043-9BDD-89BE3D9B0E14}" destId="{83400236-B2E0-4956-89AE-121F64CE14FE}" srcOrd="0" destOrd="0" presId="urn:microsoft.com/office/officeart/2005/8/layout/list1"/>
    <dgm:cxn modelId="{3306437A-CDDA-4B36-AA39-687012CE0151}" type="presParOf" srcId="{83400236-B2E0-4956-89AE-121F64CE14FE}" destId="{8307DABD-3404-4DDE-BBEF-4DC73558DFBB}" srcOrd="0" destOrd="0" presId="urn:microsoft.com/office/officeart/2005/8/layout/list1"/>
    <dgm:cxn modelId="{8463B9EE-245A-467D-AEC8-91E1881A52B5}" type="presParOf" srcId="{83400236-B2E0-4956-89AE-121F64CE14FE}" destId="{766E28E0-AF91-46A0-A5B3-0C5566C274EB}" srcOrd="1" destOrd="0" presId="urn:microsoft.com/office/officeart/2005/8/layout/list1"/>
    <dgm:cxn modelId="{22DAE06D-A02F-48EA-8D65-46F1B13ED754}" type="presParOf" srcId="{4B311432-808A-4043-9BDD-89BE3D9B0E14}" destId="{38D4C784-E6EE-454B-BAA2-644C5B996772}" srcOrd="1" destOrd="0" presId="urn:microsoft.com/office/officeart/2005/8/layout/list1"/>
    <dgm:cxn modelId="{0A803A48-7BC7-44A3-979B-C925F41A5A1B}" type="presParOf" srcId="{4B311432-808A-4043-9BDD-89BE3D9B0E14}" destId="{4EDFFB88-E5BC-44E7-BDBB-4A69091248D1}" srcOrd="2" destOrd="0" presId="urn:microsoft.com/office/officeart/2005/8/layout/list1"/>
    <dgm:cxn modelId="{66B3A981-ADBB-4698-95F3-87A09BC35793}" type="presParOf" srcId="{4B311432-808A-4043-9BDD-89BE3D9B0E14}" destId="{0C9272EE-CA5F-4769-97C2-B789BF0ADA4C}" srcOrd="3" destOrd="0" presId="urn:microsoft.com/office/officeart/2005/8/layout/list1"/>
    <dgm:cxn modelId="{8474ADCC-8D92-436E-BB6D-B2AB45025025}" type="presParOf" srcId="{4B311432-808A-4043-9BDD-89BE3D9B0E14}" destId="{45C477CD-03EA-4683-8B3E-82620C34D641}" srcOrd="4" destOrd="0" presId="urn:microsoft.com/office/officeart/2005/8/layout/list1"/>
    <dgm:cxn modelId="{58CFF4A1-AF31-4542-B6CB-3E3C2BFF1B78}" type="presParOf" srcId="{45C477CD-03EA-4683-8B3E-82620C34D641}" destId="{FEB6CC7D-8385-4C0E-99BF-F5BB29AD8AB2}" srcOrd="0" destOrd="0" presId="urn:microsoft.com/office/officeart/2005/8/layout/list1"/>
    <dgm:cxn modelId="{285AF514-239A-465C-B8D4-BD2456F22165}" type="presParOf" srcId="{45C477CD-03EA-4683-8B3E-82620C34D641}" destId="{28FF9AA8-94AF-4A6C-A90B-D6759F24E7D7}" srcOrd="1" destOrd="0" presId="urn:microsoft.com/office/officeart/2005/8/layout/list1"/>
    <dgm:cxn modelId="{FB21E20F-3569-4F27-9685-467A3FB53E68}" type="presParOf" srcId="{4B311432-808A-4043-9BDD-89BE3D9B0E14}" destId="{2CD491C5-C1F4-4F67-BDE4-31391B879C9E}" srcOrd="5" destOrd="0" presId="urn:microsoft.com/office/officeart/2005/8/layout/list1"/>
    <dgm:cxn modelId="{F7044152-0B3C-4F55-8A33-51B48078241A}" type="presParOf" srcId="{4B311432-808A-4043-9BDD-89BE3D9B0E14}" destId="{0D2E369A-F4D7-437E-A11B-F6AE9FA6C9A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F0A8E0-C745-4588-9473-21BCD0E39F75}">
      <dgm:prSet phldrT="[Text]"/>
      <dgm:spPr/>
      <dgm:t>
        <a:bodyPr/>
        <a:lstStyle/>
        <a:p>
          <a:r>
            <a:rPr lang="en-US" dirty="0" smtClean="0"/>
            <a:t>Introduction to Fitness &amp; Health Promotion, Day School</a:t>
          </a:r>
          <a:endParaRPr lang="en-US" dirty="0"/>
        </a:p>
      </dgm:t>
    </dgm:pt>
    <dgm:pt modelId="{6489C46C-4659-4CA6-8321-DBAC3CA8C42B}" type="parTrans" cxnId="{3F8ACB12-E0A0-42E6-8C1A-8722877ACCBC}">
      <dgm:prSet/>
      <dgm:spPr/>
      <dgm:t>
        <a:bodyPr/>
        <a:lstStyle/>
        <a:p>
          <a:endParaRPr lang="en-US"/>
        </a:p>
      </dgm:t>
    </dgm:pt>
    <dgm:pt modelId="{B151F832-26CE-42AA-BED8-285723597F95}" type="sibTrans" cxnId="{3F8ACB12-E0A0-42E6-8C1A-8722877ACCBC}">
      <dgm:prSet/>
      <dgm:spPr/>
      <dgm:t>
        <a:bodyPr/>
        <a:lstStyle/>
        <a:p>
          <a:endParaRPr lang="en-US"/>
        </a:p>
      </dgm:t>
    </dgm:pt>
    <dgm:pt modelId="{BAB2B90A-7421-4471-B738-FC13D537DC06}">
      <dgm:prSet phldrT="[Text]"/>
      <dgm:spPr/>
      <dgm:t>
        <a:bodyPr/>
        <a:lstStyle/>
        <a:p>
          <a:r>
            <a:rPr lang="en-US" dirty="0" smtClean="0"/>
            <a:t>Ideas &amp; Imagery, Day School</a:t>
          </a:r>
          <a:endParaRPr lang="en-US" dirty="0"/>
        </a:p>
      </dgm:t>
    </dgm:pt>
    <dgm:pt modelId="{C70D8A94-FFCA-4459-A299-257FDCACB900}" type="parTrans" cxnId="{28DF2768-233D-45A7-9051-CB1F7906F7D8}">
      <dgm:prSet/>
      <dgm:spPr/>
      <dgm:t>
        <a:bodyPr/>
        <a:lstStyle/>
        <a:p>
          <a:endParaRPr lang="en-US"/>
        </a:p>
      </dgm:t>
    </dgm:pt>
    <dgm:pt modelId="{F5582CD0-709C-4E52-A457-D8C5AF953A9E}" type="sibTrans" cxnId="{28DF2768-233D-45A7-9051-CB1F7906F7D8}">
      <dgm:prSet/>
      <dgm:spPr/>
      <dgm:t>
        <a:bodyPr/>
        <a:lstStyle/>
        <a:p>
          <a:endParaRPr lang="en-US"/>
        </a:p>
      </dgm:t>
    </dgm:pt>
    <dgm:pt modelId="{FC18E9AC-0D62-46A7-8944-AF41FC63BE8C}">
      <dgm:prSet/>
      <dgm:spPr/>
      <dgm:t>
        <a:bodyPr/>
        <a:lstStyle/>
        <a:p>
          <a:r>
            <a:rPr lang="en-US" dirty="0" smtClean="0"/>
            <a:t>15 seats, 13 students</a:t>
          </a:r>
          <a:endParaRPr lang="en-US" dirty="0"/>
        </a:p>
      </dgm:t>
    </dgm:pt>
    <dgm:pt modelId="{F8091280-D88C-49BF-936C-75ADC82E3476}" type="parTrans" cxnId="{19E744BE-6DDC-4244-86A0-3D502EE21592}">
      <dgm:prSet/>
      <dgm:spPr/>
      <dgm:t>
        <a:bodyPr/>
        <a:lstStyle/>
        <a:p>
          <a:endParaRPr lang="en-US"/>
        </a:p>
      </dgm:t>
    </dgm:pt>
    <dgm:pt modelId="{2FAC2D80-AD39-48E3-84CE-CFE4BA57C87E}" type="sibTrans" cxnId="{19E744BE-6DDC-4244-86A0-3D502EE21592}">
      <dgm:prSet/>
      <dgm:spPr/>
      <dgm:t>
        <a:bodyPr/>
        <a:lstStyle/>
        <a:p>
          <a:endParaRPr lang="en-US"/>
        </a:p>
      </dgm:t>
    </dgm:pt>
    <dgm:pt modelId="{FABFCF6A-AAB1-4414-B757-D751815587CA}">
      <dgm:prSet/>
      <dgm:spPr/>
      <dgm:t>
        <a:bodyPr/>
        <a:lstStyle/>
        <a:p>
          <a:r>
            <a:rPr lang="en-US" dirty="0" smtClean="0"/>
            <a:t> 20 seats,  14 students</a:t>
          </a:r>
          <a:endParaRPr lang="en-US" dirty="0"/>
        </a:p>
      </dgm:t>
    </dgm:pt>
    <dgm:pt modelId="{A9B0D96B-7F3A-44C4-BDBC-72E5014678A9}" type="parTrans" cxnId="{52B709CB-3A71-4D32-BC07-37EC06E2EB09}">
      <dgm:prSet/>
      <dgm:spPr/>
      <dgm:t>
        <a:bodyPr/>
        <a:lstStyle/>
        <a:p>
          <a:endParaRPr lang="en-US"/>
        </a:p>
      </dgm:t>
    </dgm:pt>
    <dgm:pt modelId="{01C2EC0C-569A-4F00-ABD1-C520705BADDB}" type="sibTrans" cxnId="{52B709CB-3A71-4D32-BC07-37EC06E2EB09}">
      <dgm:prSet/>
      <dgm:spPr/>
      <dgm:t>
        <a:bodyPr/>
        <a:lstStyle/>
        <a:p>
          <a:endParaRPr lang="en-US"/>
        </a:p>
      </dgm:t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627CE9-83BE-432F-81BD-FEBD53743D89}" type="pres">
      <dgm:prSet presAssocID="{1BF0A8E0-C745-4588-9473-21BCD0E39F75}" presName="parentLin" presStyleCnt="0"/>
      <dgm:spPr/>
    </dgm:pt>
    <dgm:pt modelId="{CB486C2E-E999-4DE2-8497-9D6755A302CA}" type="pres">
      <dgm:prSet presAssocID="{1BF0A8E0-C745-4588-9473-21BCD0E39F7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A0D776E-B477-45B9-93F7-312421D185FD}" type="pres">
      <dgm:prSet presAssocID="{1BF0A8E0-C745-4588-9473-21BCD0E39F7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9F56B-6A27-4BF6-A443-9E6E7503413B}" type="pres">
      <dgm:prSet presAssocID="{1BF0A8E0-C745-4588-9473-21BCD0E39F75}" presName="negativeSpace" presStyleCnt="0"/>
      <dgm:spPr/>
    </dgm:pt>
    <dgm:pt modelId="{9CD27F13-EA77-4B9F-8C6E-61455542EC74}" type="pres">
      <dgm:prSet presAssocID="{1BF0A8E0-C745-4588-9473-21BCD0E39F7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442BF-AB63-4FCB-A151-D0C476D5AC3F}" type="pres">
      <dgm:prSet presAssocID="{B151F832-26CE-42AA-BED8-285723597F95}" presName="spaceBetweenRectangles" presStyleCnt="0"/>
      <dgm:spPr/>
    </dgm:pt>
    <dgm:pt modelId="{7C3BE77A-91BA-443E-96C3-D3D841F7703B}" type="pres">
      <dgm:prSet presAssocID="{BAB2B90A-7421-4471-B738-FC13D537DC06}" presName="parentLin" presStyleCnt="0"/>
      <dgm:spPr/>
    </dgm:pt>
    <dgm:pt modelId="{EA554413-6080-4EEA-BD29-CBBD74DB1E04}" type="pres">
      <dgm:prSet presAssocID="{BAB2B90A-7421-4471-B738-FC13D537DC0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C8AE98B-FD8C-4763-A1A5-CB1E8A9A5F34}" type="pres">
      <dgm:prSet presAssocID="{BAB2B90A-7421-4471-B738-FC13D537DC0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9D526-1592-4471-96DA-4AFEA0C9DB4A}" type="pres">
      <dgm:prSet presAssocID="{BAB2B90A-7421-4471-B738-FC13D537DC06}" presName="negativeSpace" presStyleCnt="0"/>
      <dgm:spPr/>
    </dgm:pt>
    <dgm:pt modelId="{76215DED-39E3-427B-A371-22A68C667CA9}" type="pres">
      <dgm:prSet presAssocID="{BAB2B90A-7421-4471-B738-FC13D537DC0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B709CB-3A71-4D32-BC07-37EC06E2EB09}" srcId="{BAB2B90A-7421-4471-B738-FC13D537DC06}" destId="{FABFCF6A-AAB1-4414-B757-D751815587CA}" srcOrd="0" destOrd="0" parTransId="{A9B0D96B-7F3A-44C4-BDBC-72E5014678A9}" sibTransId="{01C2EC0C-569A-4F00-ABD1-C520705BADDB}"/>
    <dgm:cxn modelId="{3F8ACB12-E0A0-42E6-8C1A-8722877ACCBC}" srcId="{B9D7D72F-3CDC-47DF-AA98-2BFA89419A32}" destId="{1BF0A8E0-C745-4588-9473-21BCD0E39F75}" srcOrd="0" destOrd="0" parTransId="{6489C46C-4659-4CA6-8321-DBAC3CA8C42B}" sibTransId="{B151F832-26CE-42AA-BED8-285723597F95}"/>
    <dgm:cxn modelId="{19E744BE-6DDC-4244-86A0-3D502EE21592}" srcId="{1BF0A8E0-C745-4588-9473-21BCD0E39F75}" destId="{FC18E9AC-0D62-46A7-8944-AF41FC63BE8C}" srcOrd="0" destOrd="0" parTransId="{F8091280-D88C-49BF-936C-75ADC82E3476}" sibTransId="{2FAC2D80-AD39-48E3-84CE-CFE4BA57C87E}"/>
    <dgm:cxn modelId="{86018484-793D-4DA2-AA99-9C1941D1D588}" type="presOf" srcId="{B9D7D72F-3CDC-47DF-AA98-2BFA89419A32}" destId="{4B311432-808A-4043-9BDD-89BE3D9B0E14}" srcOrd="0" destOrd="0" presId="urn:microsoft.com/office/officeart/2005/8/layout/list1"/>
    <dgm:cxn modelId="{585BB2C1-C798-49FD-A215-C8E03A6A72B3}" type="presOf" srcId="{1BF0A8E0-C745-4588-9473-21BCD0E39F75}" destId="{CB486C2E-E999-4DE2-8497-9D6755A302CA}" srcOrd="0" destOrd="0" presId="urn:microsoft.com/office/officeart/2005/8/layout/list1"/>
    <dgm:cxn modelId="{005ABD4F-CAFA-4507-A1CF-78032ABF9277}" type="presOf" srcId="{BAB2B90A-7421-4471-B738-FC13D537DC06}" destId="{3C8AE98B-FD8C-4763-A1A5-CB1E8A9A5F34}" srcOrd="1" destOrd="0" presId="urn:microsoft.com/office/officeart/2005/8/layout/list1"/>
    <dgm:cxn modelId="{7C289EDD-C1CB-4EAE-8A93-9116F4A192D2}" type="presOf" srcId="{FC18E9AC-0D62-46A7-8944-AF41FC63BE8C}" destId="{9CD27F13-EA77-4B9F-8C6E-61455542EC74}" srcOrd="0" destOrd="0" presId="urn:microsoft.com/office/officeart/2005/8/layout/list1"/>
    <dgm:cxn modelId="{F8A6F09A-7CF6-4787-869A-F375CF968F29}" type="presOf" srcId="{BAB2B90A-7421-4471-B738-FC13D537DC06}" destId="{EA554413-6080-4EEA-BD29-CBBD74DB1E04}" srcOrd="0" destOrd="0" presId="urn:microsoft.com/office/officeart/2005/8/layout/list1"/>
    <dgm:cxn modelId="{75B80DDB-AFF6-4F27-9422-459FE9ADE699}" type="presOf" srcId="{FABFCF6A-AAB1-4414-B757-D751815587CA}" destId="{76215DED-39E3-427B-A371-22A68C667CA9}" srcOrd="0" destOrd="0" presId="urn:microsoft.com/office/officeart/2005/8/layout/list1"/>
    <dgm:cxn modelId="{28DF2768-233D-45A7-9051-CB1F7906F7D8}" srcId="{B9D7D72F-3CDC-47DF-AA98-2BFA89419A32}" destId="{BAB2B90A-7421-4471-B738-FC13D537DC06}" srcOrd="1" destOrd="0" parTransId="{C70D8A94-FFCA-4459-A299-257FDCACB900}" sibTransId="{F5582CD0-709C-4E52-A457-D8C5AF953A9E}"/>
    <dgm:cxn modelId="{50528E78-2F12-49EF-B664-165DE5150EAC}" type="presOf" srcId="{1BF0A8E0-C745-4588-9473-21BCD0E39F75}" destId="{8A0D776E-B477-45B9-93F7-312421D185FD}" srcOrd="1" destOrd="0" presId="urn:microsoft.com/office/officeart/2005/8/layout/list1"/>
    <dgm:cxn modelId="{0895C76E-CC0A-431C-B79A-51A1C90542E2}" type="presParOf" srcId="{4B311432-808A-4043-9BDD-89BE3D9B0E14}" destId="{C0627CE9-83BE-432F-81BD-FEBD53743D89}" srcOrd="0" destOrd="0" presId="urn:microsoft.com/office/officeart/2005/8/layout/list1"/>
    <dgm:cxn modelId="{222714AF-E7F1-4699-BDD6-2193D5DEFA99}" type="presParOf" srcId="{C0627CE9-83BE-432F-81BD-FEBD53743D89}" destId="{CB486C2E-E999-4DE2-8497-9D6755A302CA}" srcOrd="0" destOrd="0" presId="urn:microsoft.com/office/officeart/2005/8/layout/list1"/>
    <dgm:cxn modelId="{423BAEE3-2AC9-4CE9-87F0-93A98E2D1164}" type="presParOf" srcId="{C0627CE9-83BE-432F-81BD-FEBD53743D89}" destId="{8A0D776E-B477-45B9-93F7-312421D185FD}" srcOrd="1" destOrd="0" presId="urn:microsoft.com/office/officeart/2005/8/layout/list1"/>
    <dgm:cxn modelId="{61843D4B-0A1B-4822-9801-620FB029420B}" type="presParOf" srcId="{4B311432-808A-4043-9BDD-89BE3D9B0E14}" destId="{05C9F56B-6A27-4BF6-A443-9E6E7503413B}" srcOrd="1" destOrd="0" presId="urn:microsoft.com/office/officeart/2005/8/layout/list1"/>
    <dgm:cxn modelId="{3C8118D5-05FF-40A0-8FB6-DDC2EE357BBF}" type="presParOf" srcId="{4B311432-808A-4043-9BDD-89BE3D9B0E14}" destId="{9CD27F13-EA77-4B9F-8C6E-61455542EC74}" srcOrd="2" destOrd="0" presId="urn:microsoft.com/office/officeart/2005/8/layout/list1"/>
    <dgm:cxn modelId="{3BE100CE-1325-449C-9034-0EBFDEE55469}" type="presParOf" srcId="{4B311432-808A-4043-9BDD-89BE3D9B0E14}" destId="{4DC442BF-AB63-4FCB-A151-D0C476D5AC3F}" srcOrd="3" destOrd="0" presId="urn:microsoft.com/office/officeart/2005/8/layout/list1"/>
    <dgm:cxn modelId="{B9890E9C-86F2-437A-B968-84C861C3A740}" type="presParOf" srcId="{4B311432-808A-4043-9BDD-89BE3D9B0E14}" destId="{7C3BE77A-91BA-443E-96C3-D3D841F7703B}" srcOrd="4" destOrd="0" presId="urn:microsoft.com/office/officeart/2005/8/layout/list1"/>
    <dgm:cxn modelId="{C4353E01-1290-40A3-89B7-1AB24E201CFD}" type="presParOf" srcId="{7C3BE77A-91BA-443E-96C3-D3D841F7703B}" destId="{EA554413-6080-4EEA-BD29-CBBD74DB1E04}" srcOrd="0" destOrd="0" presId="urn:microsoft.com/office/officeart/2005/8/layout/list1"/>
    <dgm:cxn modelId="{09A14896-8C5B-4F8C-A703-5B38B446D0F9}" type="presParOf" srcId="{7C3BE77A-91BA-443E-96C3-D3D841F7703B}" destId="{3C8AE98B-FD8C-4763-A1A5-CB1E8A9A5F34}" srcOrd="1" destOrd="0" presId="urn:microsoft.com/office/officeart/2005/8/layout/list1"/>
    <dgm:cxn modelId="{7C7F9E52-9599-4266-B17F-7ED90FA507CD}" type="presParOf" srcId="{4B311432-808A-4043-9BDD-89BE3D9B0E14}" destId="{1E19D526-1592-4471-96DA-4AFEA0C9DB4A}" srcOrd="5" destOrd="0" presId="urn:microsoft.com/office/officeart/2005/8/layout/list1"/>
    <dgm:cxn modelId="{1B9B4780-ACA1-442A-BB2D-B1120F423C3B}" type="presParOf" srcId="{4B311432-808A-4043-9BDD-89BE3D9B0E14}" destId="{76215DED-39E3-427B-A371-22A68C667CA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F0A8E0-C745-4588-9473-21BCD0E39F75}">
      <dgm:prSet phldrT="[Text]"/>
      <dgm:spPr/>
      <dgm:t>
        <a:bodyPr/>
        <a:lstStyle/>
        <a:p>
          <a:r>
            <a:rPr lang="en-US" dirty="0" smtClean="0"/>
            <a:t>School within a College, SCDSB</a:t>
          </a:r>
          <a:endParaRPr lang="en-US" dirty="0"/>
        </a:p>
      </dgm:t>
    </dgm:pt>
    <dgm:pt modelId="{6489C46C-4659-4CA6-8321-DBAC3CA8C42B}" type="parTrans" cxnId="{3F8ACB12-E0A0-42E6-8C1A-8722877ACCBC}">
      <dgm:prSet/>
      <dgm:spPr/>
      <dgm:t>
        <a:bodyPr/>
        <a:lstStyle/>
        <a:p>
          <a:endParaRPr lang="en-US"/>
        </a:p>
      </dgm:t>
    </dgm:pt>
    <dgm:pt modelId="{B151F832-26CE-42AA-BED8-285723597F95}" type="sibTrans" cxnId="{3F8ACB12-E0A0-42E6-8C1A-8722877ACCBC}">
      <dgm:prSet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School within a College, SMCDSB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FC18E9AC-0D62-46A7-8944-AF41FC63BE8C}">
      <dgm:prSet/>
      <dgm:spPr/>
      <dgm:t>
        <a:bodyPr/>
        <a:lstStyle/>
        <a:p>
          <a:r>
            <a:rPr lang="en-US" dirty="0" smtClean="0"/>
            <a:t>18 seats, 18 students</a:t>
          </a:r>
          <a:endParaRPr lang="en-US" dirty="0"/>
        </a:p>
      </dgm:t>
    </dgm:pt>
    <dgm:pt modelId="{F8091280-D88C-49BF-936C-75ADC82E3476}" type="parTrans" cxnId="{19E744BE-6DDC-4244-86A0-3D502EE21592}">
      <dgm:prSet/>
      <dgm:spPr/>
      <dgm:t>
        <a:bodyPr/>
        <a:lstStyle/>
        <a:p>
          <a:endParaRPr lang="en-US"/>
        </a:p>
      </dgm:t>
    </dgm:pt>
    <dgm:pt modelId="{2FAC2D80-AD39-48E3-84CE-CFE4BA57C87E}" type="sibTrans" cxnId="{19E744BE-6DDC-4244-86A0-3D502EE21592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38 seats, 35 students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4BECE499-5C92-4DBB-91DE-B30673E96A21}">
      <dgm:prSet/>
      <dgm:spPr/>
      <dgm:t>
        <a:bodyPr/>
        <a:lstStyle/>
        <a:p>
          <a:r>
            <a:rPr lang="en-US" dirty="0" smtClean="0"/>
            <a:t>Conflict Resolution or Lifestyle Management </a:t>
          </a:r>
          <a:r>
            <a:rPr lang="en-US" smtClean="0"/>
            <a:t>general education </a:t>
          </a:r>
          <a:endParaRPr lang="en-US" dirty="0"/>
        </a:p>
      </dgm:t>
    </dgm:pt>
    <dgm:pt modelId="{EBC6D48E-EE5B-42EA-B9D3-8740D6003298}" type="parTrans" cxnId="{2ABB9C17-00AC-4444-B775-AD80315B92B1}">
      <dgm:prSet/>
      <dgm:spPr/>
      <dgm:t>
        <a:bodyPr/>
        <a:lstStyle/>
        <a:p>
          <a:endParaRPr lang="en-US"/>
        </a:p>
      </dgm:t>
    </dgm:pt>
    <dgm:pt modelId="{1DD09947-CC81-4DFF-B0F5-29E7C5510C03}" type="sibTrans" cxnId="{2ABB9C17-00AC-4444-B775-AD80315B92B1}">
      <dgm:prSet/>
      <dgm:spPr/>
      <dgm:t>
        <a:bodyPr/>
        <a:lstStyle/>
        <a:p>
          <a:endParaRPr lang="en-US"/>
        </a:p>
      </dgm:t>
    </dgm:pt>
    <dgm:pt modelId="{2B799891-28F7-45AA-943E-1F5B708EA4D1}">
      <dgm:prSet/>
      <dgm:spPr/>
      <dgm:t>
        <a:bodyPr/>
        <a:lstStyle/>
        <a:p>
          <a:r>
            <a:rPr lang="en-US" dirty="0" smtClean="0"/>
            <a:t>Ethics &amp; Issues and Lifestyle Management</a:t>
          </a:r>
          <a:endParaRPr lang="en-US" dirty="0"/>
        </a:p>
      </dgm:t>
    </dgm:pt>
    <dgm:pt modelId="{D2C3A099-F93A-4B1E-B0CF-37FF9F63FB52}" type="parTrans" cxnId="{D3DEBC92-FAA2-4D9E-A175-073C043D18F3}">
      <dgm:prSet/>
      <dgm:spPr/>
      <dgm:t>
        <a:bodyPr/>
        <a:lstStyle/>
        <a:p>
          <a:endParaRPr lang="en-US"/>
        </a:p>
      </dgm:t>
    </dgm:pt>
    <dgm:pt modelId="{6DB0E8A8-ABD6-492C-8384-4841DAD7D415}" type="sibTrans" cxnId="{D3DEBC92-FAA2-4D9E-A175-073C043D18F3}">
      <dgm:prSet/>
      <dgm:spPr/>
      <dgm:t>
        <a:bodyPr/>
        <a:lstStyle/>
        <a:p>
          <a:endParaRPr lang="en-US"/>
        </a:p>
      </dgm:t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627CE9-83BE-432F-81BD-FEBD53743D89}" type="pres">
      <dgm:prSet presAssocID="{1BF0A8E0-C745-4588-9473-21BCD0E39F75}" presName="parentLin" presStyleCnt="0"/>
      <dgm:spPr/>
    </dgm:pt>
    <dgm:pt modelId="{CB486C2E-E999-4DE2-8497-9D6755A302CA}" type="pres">
      <dgm:prSet presAssocID="{1BF0A8E0-C745-4588-9473-21BCD0E39F7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A0D776E-B477-45B9-93F7-312421D185FD}" type="pres">
      <dgm:prSet presAssocID="{1BF0A8E0-C745-4588-9473-21BCD0E39F7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9F56B-6A27-4BF6-A443-9E6E7503413B}" type="pres">
      <dgm:prSet presAssocID="{1BF0A8E0-C745-4588-9473-21BCD0E39F75}" presName="negativeSpace" presStyleCnt="0"/>
      <dgm:spPr/>
    </dgm:pt>
    <dgm:pt modelId="{9CD27F13-EA77-4B9F-8C6E-61455542EC74}" type="pres">
      <dgm:prSet presAssocID="{1BF0A8E0-C745-4588-9473-21BCD0E39F7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442BF-AB63-4FCB-A151-D0C476D5AC3F}" type="pres">
      <dgm:prSet presAssocID="{B151F832-26CE-42AA-BED8-285723597F95}" presName="spaceBetweenRectangles" presStyleCnt="0"/>
      <dgm:spPr/>
    </dgm:pt>
    <dgm:pt modelId="{83400236-B2E0-4956-89AE-121F64CE14FE}" type="pres">
      <dgm:prSet presAssocID="{C8C49351-421F-417E-B76B-44DB54E96768}" presName="parentLin" presStyleCnt="0"/>
      <dgm:spPr/>
    </dgm:pt>
    <dgm:pt modelId="{8307DABD-3404-4DDE-BBEF-4DC73558DFBB}" type="pres">
      <dgm:prSet presAssocID="{C8C49351-421F-417E-B76B-44DB54E9676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</dgm:pt>
    <dgm:pt modelId="{4EDFFB88-E5BC-44E7-BDBB-4A69091248D1}" type="pres">
      <dgm:prSet presAssocID="{C8C49351-421F-417E-B76B-44DB54E9676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0DA91C-423E-4ABC-89D2-4D00C6FB0B77}" srcId="{B9D7D72F-3CDC-47DF-AA98-2BFA89419A32}" destId="{C8C49351-421F-417E-B76B-44DB54E96768}" srcOrd="1" destOrd="0" parTransId="{8C02CEE8-DA5E-4F6D-BF9C-0AFD5F1C0AA3}" sibTransId="{2C30B4B4-A193-44C7-A44E-8AFE135ACE51}"/>
    <dgm:cxn modelId="{2ABB9C17-00AC-4444-B775-AD80315B92B1}" srcId="{C8C49351-421F-417E-B76B-44DB54E96768}" destId="{4BECE499-5C92-4DBB-91DE-B30673E96A21}" srcOrd="0" destOrd="0" parTransId="{EBC6D48E-EE5B-42EA-B9D3-8740D6003298}" sibTransId="{1DD09947-CC81-4DFF-B0F5-29E7C5510C03}"/>
    <dgm:cxn modelId="{585BB2C1-C798-49FD-A215-C8E03A6A72B3}" type="presOf" srcId="{1BF0A8E0-C745-4588-9473-21BCD0E39F75}" destId="{CB486C2E-E999-4DE2-8497-9D6755A302CA}" srcOrd="0" destOrd="0" presId="urn:microsoft.com/office/officeart/2005/8/layout/list1"/>
    <dgm:cxn modelId="{50528E78-2F12-49EF-B664-165DE5150EAC}" type="presOf" srcId="{1BF0A8E0-C745-4588-9473-21BCD0E39F75}" destId="{8A0D776E-B477-45B9-93F7-312421D185FD}" srcOrd="1" destOrd="0" presId="urn:microsoft.com/office/officeart/2005/8/layout/list1"/>
    <dgm:cxn modelId="{6B7BADAF-A823-4409-B230-68DD644BE92D}" type="presOf" srcId="{2B799891-28F7-45AA-943E-1F5B708EA4D1}" destId="{9CD27F13-EA77-4B9F-8C6E-61455542EC74}" srcOrd="0" destOrd="0" presId="urn:microsoft.com/office/officeart/2005/8/layout/list1"/>
    <dgm:cxn modelId="{19E744BE-6DDC-4244-86A0-3D502EE21592}" srcId="{1BF0A8E0-C745-4588-9473-21BCD0E39F75}" destId="{FC18E9AC-0D62-46A7-8944-AF41FC63BE8C}" srcOrd="1" destOrd="0" parTransId="{F8091280-D88C-49BF-936C-75ADC82E3476}" sibTransId="{2FAC2D80-AD39-48E3-84CE-CFE4BA57C87E}"/>
    <dgm:cxn modelId="{3F8ACB12-E0A0-42E6-8C1A-8722877ACCBC}" srcId="{B9D7D72F-3CDC-47DF-AA98-2BFA89419A32}" destId="{1BF0A8E0-C745-4588-9473-21BCD0E39F75}" srcOrd="0" destOrd="0" parTransId="{6489C46C-4659-4CA6-8321-DBAC3CA8C42B}" sibTransId="{B151F832-26CE-42AA-BED8-285723597F95}"/>
    <dgm:cxn modelId="{F3FE4997-E7F8-4B7A-9D7E-6F307C96D09B}" type="presOf" srcId="{C8C49351-421F-417E-B76B-44DB54E96768}" destId="{766E28E0-AF91-46A0-A5B3-0C5566C274EB}" srcOrd="1" destOrd="0" presId="urn:microsoft.com/office/officeart/2005/8/layout/list1"/>
    <dgm:cxn modelId="{374EAB90-4E78-4535-943E-B32A4B48EE6E}" type="presOf" srcId="{C8C49351-421F-417E-B76B-44DB54E96768}" destId="{8307DABD-3404-4DDE-BBEF-4DC73558DFBB}" srcOrd="0" destOrd="0" presId="urn:microsoft.com/office/officeart/2005/8/layout/list1"/>
    <dgm:cxn modelId="{86018484-793D-4DA2-AA99-9C1941D1D588}" type="presOf" srcId="{B9D7D72F-3CDC-47DF-AA98-2BFA89419A32}" destId="{4B311432-808A-4043-9BDD-89BE3D9B0E14}" srcOrd="0" destOrd="0" presId="urn:microsoft.com/office/officeart/2005/8/layout/list1"/>
    <dgm:cxn modelId="{72027F40-C49F-48C6-B4B4-4A7815B3A6FD}" type="presOf" srcId="{4BECE499-5C92-4DBB-91DE-B30673E96A21}" destId="{4EDFFB88-E5BC-44E7-BDBB-4A69091248D1}" srcOrd="0" destOrd="0" presId="urn:microsoft.com/office/officeart/2005/8/layout/list1"/>
    <dgm:cxn modelId="{6795079F-6724-48DC-BE07-43169B0F0663}" type="presOf" srcId="{C7663C0F-A6FC-4E2F-B3FB-49C82E2E924A}" destId="{4EDFFB88-E5BC-44E7-BDBB-4A69091248D1}" srcOrd="0" destOrd="1" presId="urn:microsoft.com/office/officeart/2005/8/layout/list1"/>
    <dgm:cxn modelId="{D3DEBC92-FAA2-4D9E-A175-073C043D18F3}" srcId="{1BF0A8E0-C745-4588-9473-21BCD0E39F75}" destId="{2B799891-28F7-45AA-943E-1F5B708EA4D1}" srcOrd="0" destOrd="0" parTransId="{D2C3A099-F93A-4B1E-B0CF-37FF9F63FB52}" sibTransId="{6DB0E8A8-ABD6-492C-8384-4841DAD7D415}"/>
    <dgm:cxn modelId="{1E436BE3-FA6A-44DB-8256-FC293C14BF4C}" srcId="{C8C49351-421F-417E-B76B-44DB54E96768}" destId="{C7663C0F-A6FC-4E2F-B3FB-49C82E2E924A}" srcOrd="1" destOrd="0" parTransId="{41C262CC-A4AF-4318-ACBC-1F717BE8B87F}" sibTransId="{DD41517C-A6F5-4388-AD68-83BC0425E800}"/>
    <dgm:cxn modelId="{7C289EDD-C1CB-4EAE-8A93-9116F4A192D2}" type="presOf" srcId="{FC18E9AC-0D62-46A7-8944-AF41FC63BE8C}" destId="{9CD27F13-EA77-4B9F-8C6E-61455542EC74}" srcOrd="0" destOrd="1" presId="urn:microsoft.com/office/officeart/2005/8/layout/list1"/>
    <dgm:cxn modelId="{0895C76E-CC0A-431C-B79A-51A1C90542E2}" type="presParOf" srcId="{4B311432-808A-4043-9BDD-89BE3D9B0E14}" destId="{C0627CE9-83BE-432F-81BD-FEBD53743D89}" srcOrd="0" destOrd="0" presId="urn:microsoft.com/office/officeart/2005/8/layout/list1"/>
    <dgm:cxn modelId="{222714AF-E7F1-4699-BDD6-2193D5DEFA99}" type="presParOf" srcId="{C0627CE9-83BE-432F-81BD-FEBD53743D89}" destId="{CB486C2E-E999-4DE2-8497-9D6755A302CA}" srcOrd="0" destOrd="0" presId="urn:microsoft.com/office/officeart/2005/8/layout/list1"/>
    <dgm:cxn modelId="{423BAEE3-2AC9-4CE9-87F0-93A98E2D1164}" type="presParOf" srcId="{C0627CE9-83BE-432F-81BD-FEBD53743D89}" destId="{8A0D776E-B477-45B9-93F7-312421D185FD}" srcOrd="1" destOrd="0" presId="urn:microsoft.com/office/officeart/2005/8/layout/list1"/>
    <dgm:cxn modelId="{61843D4B-0A1B-4822-9801-620FB029420B}" type="presParOf" srcId="{4B311432-808A-4043-9BDD-89BE3D9B0E14}" destId="{05C9F56B-6A27-4BF6-A443-9E6E7503413B}" srcOrd="1" destOrd="0" presId="urn:microsoft.com/office/officeart/2005/8/layout/list1"/>
    <dgm:cxn modelId="{3C8118D5-05FF-40A0-8FB6-DDC2EE357BBF}" type="presParOf" srcId="{4B311432-808A-4043-9BDD-89BE3D9B0E14}" destId="{9CD27F13-EA77-4B9F-8C6E-61455542EC74}" srcOrd="2" destOrd="0" presId="urn:microsoft.com/office/officeart/2005/8/layout/list1"/>
    <dgm:cxn modelId="{3BE100CE-1325-449C-9034-0EBFDEE55469}" type="presParOf" srcId="{4B311432-808A-4043-9BDD-89BE3D9B0E14}" destId="{4DC442BF-AB63-4FCB-A151-D0C476D5AC3F}" srcOrd="3" destOrd="0" presId="urn:microsoft.com/office/officeart/2005/8/layout/list1"/>
    <dgm:cxn modelId="{ACC96E93-A5DD-423C-BDF3-12D9C80D8082}" type="presParOf" srcId="{4B311432-808A-4043-9BDD-89BE3D9B0E14}" destId="{83400236-B2E0-4956-89AE-121F64CE14FE}" srcOrd="4" destOrd="0" presId="urn:microsoft.com/office/officeart/2005/8/layout/list1"/>
    <dgm:cxn modelId="{6AB4D454-EB14-4E82-8975-8D172E8BCB96}" type="presParOf" srcId="{83400236-B2E0-4956-89AE-121F64CE14FE}" destId="{8307DABD-3404-4DDE-BBEF-4DC73558DFBB}" srcOrd="0" destOrd="0" presId="urn:microsoft.com/office/officeart/2005/8/layout/list1"/>
    <dgm:cxn modelId="{E2D052D9-37B3-4B4A-9A4C-3AF09E5DF61B}" type="presParOf" srcId="{83400236-B2E0-4956-89AE-121F64CE14FE}" destId="{766E28E0-AF91-46A0-A5B3-0C5566C274EB}" srcOrd="1" destOrd="0" presId="urn:microsoft.com/office/officeart/2005/8/layout/list1"/>
    <dgm:cxn modelId="{EE6981C2-2A06-49DD-B120-8227B0F6528A}" type="presParOf" srcId="{4B311432-808A-4043-9BDD-89BE3D9B0E14}" destId="{38D4C784-E6EE-454B-BAA2-644C5B996772}" srcOrd="5" destOrd="0" presId="urn:microsoft.com/office/officeart/2005/8/layout/list1"/>
    <dgm:cxn modelId="{5E02B84E-399B-4F6E-BFF8-8C89AAC8BCB5}" type="presParOf" srcId="{4B311432-808A-4043-9BDD-89BE3D9B0E14}" destId="{4EDFFB88-E5BC-44E7-BDBB-4A69091248D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F0A8E0-C745-4588-9473-21BCD0E39F75}">
      <dgm:prSet phldrT="[Text]"/>
      <dgm:spPr/>
      <dgm:t>
        <a:bodyPr/>
        <a:lstStyle/>
        <a:p>
          <a:r>
            <a:rPr lang="en-US" dirty="0" smtClean="0"/>
            <a:t>Intro to Psychology, Day School, South Georgian Bay</a:t>
          </a:r>
          <a:endParaRPr lang="en-US" dirty="0"/>
        </a:p>
      </dgm:t>
    </dgm:pt>
    <dgm:pt modelId="{6489C46C-4659-4CA6-8321-DBAC3CA8C42B}" type="parTrans" cxnId="{3F8ACB12-E0A0-42E6-8C1A-8722877ACCBC}">
      <dgm:prSet/>
      <dgm:spPr/>
      <dgm:t>
        <a:bodyPr/>
        <a:lstStyle/>
        <a:p>
          <a:endParaRPr lang="en-US"/>
        </a:p>
      </dgm:t>
    </dgm:pt>
    <dgm:pt modelId="{B151F832-26CE-42AA-BED8-285723597F95}" type="sibTrans" cxnId="{3F8ACB12-E0A0-42E6-8C1A-8722877ACCBC}">
      <dgm:prSet/>
      <dgm:spPr/>
      <dgm:t>
        <a:bodyPr/>
        <a:lstStyle/>
        <a:p>
          <a:endParaRPr lang="en-US"/>
        </a:p>
      </dgm:t>
    </dgm:pt>
    <dgm:pt modelId="{BAB2B90A-7421-4471-B738-FC13D537DC06}">
      <dgm:prSet phldrT="[Text]"/>
      <dgm:spPr/>
      <dgm:t>
        <a:bodyPr/>
        <a:lstStyle/>
        <a:p>
          <a:r>
            <a:rPr lang="en-US" dirty="0" smtClean="0"/>
            <a:t>Interpersonal Skills, Day School, Orillia</a:t>
          </a:r>
          <a:endParaRPr lang="en-US" dirty="0"/>
        </a:p>
      </dgm:t>
    </dgm:pt>
    <dgm:pt modelId="{C70D8A94-FFCA-4459-A299-257FDCACB900}" type="parTrans" cxnId="{28DF2768-233D-45A7-9051-CB1F7906F7D8}">
      <dgm:prSet/>
      <dgm:spPr/>
      <dgm:t>
        <a:bodyPr/>
        <a:lstStyle/>
        <a:p>
          <a:endParaRPr lang="en-US"/>
        </a:p>
      </dgm:t>
    </dgm:pt>
    <dgm:pt modelId="{F5582CD0-709C-4E52-A457-D8C5AF953A9E}" type="sibTrans" cxnId="{28DF2768-233D-45A7-9051-CB1F7906F7D8}">
      <dgm:prSet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Developing Leadership, Day School, Midland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FABFCF6A-AAB1-4414-B757-D751815587CA}">
      <dgm:prSet/>
      <dgm:spPr/>
      <dgm:t>
        <a:bodyPr/>
        <a:lstStyle/>
        <a:p>
          <a:r>
            <a:rPr lang="en-US" dirty="0" smtClean="0"/>
            <a:t> 20 seats,  19 students</a:t>
          </a:r>
          <a:endParaRPr lang="en-US" dirty="0"/>
        </a:p>
      </dgm:t>
    </dgm:pt>
    <dgm:pt modelId="{A9B0D96B-7F3A-44C4-BDBC-72E5014678A9}" type="parTrans" cxnId="{52B709CB-3A71-4D32-BC07-37EC06E2EB09}">
      <dgm:prSet/>
      <dgm:spPr/>
      <dgm:t>
        <a:bodyPr/>
        <a:lstStyle/>
        <a:p>
          <a:endParaRPr lang="en-US"/>
        </a:p>
      </dgm:t>
    </dgm:pt>
    <dgm:pt modelId="{01C2EC0C-569A-4F00-ABD1-C520705BADDB}" type="sibTrans" cxnId="{52B709CB-3A71-4D32-BC07-37EC06E2EB09}">
      <dgm:prSet/>
      <dgm:spPr/>
      <dgm:t>
        <a:bodyPr/>
        <a:lstStyle/>
        <a:p>
          <a:endParaRPr lang="en-US"/>
        </a:p>
      </dgm:t>
    </dgm:pt>
    <dgm:pt modelId="{4BECE499-5C92-4DBB-91DE-B30673E96A21}">
      <dgm:prSet/>
      <dgm:spPr/>
      <dgm:t>
        <a:bodyPr/>
        <a:lstStyle/>
        <a:p>
          <a:r>
            <a:rPr lang="en-US" dirty="0" smtClean="0"/>
            <a:t>16 seats, 16 students</a:t>
          </a:r>
          <a:endParaRPr lang="en-US" dirty="0"/>
        </a:p>
      </dgm:t>
    </dgm:pt>
    <dgm:pt modelId="{EBC6D48E-EE5B-42EA-B9D3-8740D6003298}" type="parTrans" cxnId="{2ABB9C17-00AC-4444-B775-AD80315B92B1}">
      <dgm:prSet/>
      <dgm:spPr/>
      <dgm:t>
        <a:bodyPr/>
        <a:lstStyle/>
        <a:p>
          <a:endParaRPr lang="en-US"/>
        </a:p>
      </dgm:t>
    </dgm:pt>
    <dgm:pt modelId="{1DD09947-CC81-4DFF-B0F5-29E7C5510C03}" type="sibTrans" cxnId="{2ABB9C17-00AC-4444-B775-AD80315B92B1}">
      <dgm:prSet/>
      <dgm:spPr/>
      <dgm:t>
        <a:bodyPr/>
        <a:lstStyle/>
        <a:p>
          <a:endParaRPr lang="en-US"/>
        </a:p>
      </dgm:t>
    </dgm:pt>
    <dgm:pt modelId="{2B799891-28F7-45AA-943E-1F5B708EA4D1}">
      <dgm:prSet/>
      <dgm:spPr/>
      <dgm:t>
        <a:bodyPr/>
        <a:lstStyle/>
        <a:p>
          <a:r>
            <a:rPr lang="en-US" dirty="0" smtClean="0"/>
            <a:t>20 seats, 15 students</a:t>
          </a:r>
          <a:endParaRPr lang="en-US" dirty="0"/>
        </a:p>
      </dgm:t>
    </dgm:pt>
    <dgm:pt modelId="{D2C3A099-F93A-4B1E-B0CF-37FF9F63FB52}" type="parTrans" cxnId="{D3DEBC92-FAA2-4D9E-A175-073C043D18F3}">
      <dgm:prSet/>
      <dgm:spPr/>
      <dgm:t>
        <a:bodyPr/>
        <a:lstStyle/>
        <a:p>
          <a:endParaRPr lang="en-US"/>
        </a:p>
      </dgm:t>
    </dgm:pt>
    <dgm:pt modelId="{6DB0E8A8-ABD6-492C-8384-4841DAD7D415}" type="sibTrans" cxnId="{D3DEBC92-FAA2-4D9E-A175-073C043D18F3}">
      <dgm:prSet/>
      <dgm:spPr/>
      <dgm:t>
        <a:bodyPr/>
        <a:lstStyle/>
        <a:p>
          <a:endParaRPr lang="en-US"/>
        </a:p>
      </dgm:t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627CE9-83BE-432F-81BD-FEBD53743D89}" type="pres">
      <dgm:prSet presAssocID="{1BF0A8E0-C745-4588-9473-21BCD0E39F75}" presName="parentLin" presStyleCnt="0"/>
      <dgm:spPr/>
    </dgm:pt>
    <dgm:pt modelId="{CB486C2E-E999-4DE2-8497-9D6755A302CA}" type="pres">
      <dgm:prSet presAssocID="{1BF0A8E0-C745-4588-9473-21BCD0E39F7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A0D776E-B477-45B9-93F7-312421D185FD}" type="pres">
      <dgm:prSet presAssocID="{1BF0A8E0-C745-4588-9473-21BCD0E39F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9F56B-6A27-4BF6-A443-9E6E7503413B}" type="pres">
      <dgm:prSet presAssocID="{1BF0A8E0-C745-4588-9473-21BCD0E39F75}" presName="negativeSpace" presStyleCnt="0"/>
      <dgm:spPr/>
    </dgm:pt>
    <dgm:pt modelId="{9CD27F13-EA77-4B9F-8C6E-61455542EC74}" type="pres">
      <dgm:prSet presAssocID="{1BF0A8E0-C745-4588-9473-21BCD0E39F75}" presName="childText" presStyleLbl="conFgAcc1" presStyleIdx="0" presStyleCnt="3" custLinFactNeighborX="-726" custLinFactNeighborY="-10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442BF-AB63-4FCB-A151-D0C476D5AC3F}" type="pres">
      <dgm:prSet presAssocID="{B151F832-26CE-42AA-BED8-285723597F95}" presName="spaceBetweenRectangles" presStyleCnt="0"/>
      <dgm:spPr/>
    </dgm:pt>
    <dgm:pt modelId="{7C3BE77A-91BA-443E-96C3-D3D841F7703B}" type="pres">
      <dgm:prSet presAssocID="{BAB2B90A-7421-4471-B738-FC13D537DC06}" presName="parentLin" presStyleCnt="0"/>
      <dgm:spPr/>
    </dgm:pt>
    <dgm:pt modelId="{EA554413-6080-4EEA-BD29-CBBD74DB1E04}" type="pres">
      <dgm:prSet presAssocID="{BAB2B90A-7421-4471-B738-FC13D537DC0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C8AE98B-FD8C-4763-A1A5-CB1E8A9A5F34}" type="pres">
      <dgm:prSet presAssocID="{BAB2B90A-7421-4471-B738-FC13D537DC0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9D526-1592-4471-96DA-4AFEA0C9DB4A}" type="pres">
      <dgm:prSet presAssocID="{BAB2B90A-7421-4471-B738-FC13D537DC06}" presName="negativeSpace" presStyleCnt="0"/>
      <dgm:spPr/>
    </dgm:pt>
    <dgm:pt modelId="{76215DED-39E3-427B-A371-22A68C667CA9}" type="pres">
      <dgm:prSet presAssocID="{BAB2B90A-7421-4471-B738-FC13D537DC0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66FE9-4E0A-4A1D-BF86-F1AA51F9E562}" type="pres">
      <dgm:prSet presAssocID="{F5582CD0-709C-4E52-A457-D8C5AF953A9E}" presName="spaceBetweenRectangles" presStyleCnt="0"/>
      <dgm:spPr/>
    </dgm:pt>
    <dgm:pt modelId="{83400236-B2E0-4956-89AE-121F64CE14FE}" type="pres">
      <dgm:prSet presAssocID="{C8C49351-421F-417E-B76B-44DB54E96768}" presName="parentLin" presStyleCnt="0"/>
      <dgm:spPr/>
    </dgm:pt>
    <dgm:pt modelId="{8307DABD-3404-4DDE-BBEF-4DC73558DFBB}" type="pres">
      <dgm:prSet presAssocID="{C8C49351-421F-417E-B76B-44DB54E9676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</dgm:pt>
    <dgm:pt modelId="{4EDFFB88-E5BC-44E7-BDBB-4A69091248D1}" type="pres">
      <dgm:prSet presAssocID="{C8C49351-421F-417E-B76B-44DB54E9676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0DA91C-423E-4ABC-89D2-4D00C6FB0B77}" srcId="{B9D7D72F-3CDC-47DF-AA98-2BFA89419A32}" destId="{C8C49351-421F-417E-B76B-44DB54E96768}" srcOrd="2" destOrd="0" parTransId="{8C02CEE8-DA5E-4F6D-BF9C-0AFD5F1C0AA3}" sibTransId="{2C30B4B4-A193-44C7-A44E-8AFE135ACE51}"/>
    <dgm:cxn modelId="{2ABB9C17-00AC-4444-B775-AD80315B92B1}" srcId="{C8C49351-421F-417E-B76B-44DB54E96768}" destId="{4BECE499-5C92-4DBB-91DE-B30673E96A21}" srcOrd="0" destOrd="0" parTransId="{EBC6D48E-EE5B-42EA-B9D3-8740D6003298}" sibTransId="{1DD09947-CC81-4DFF-B0F5-29E7C5510C03}"/>
    <dgm:cxn modelId="{585BB2C1-C798-49FD-A215-C8E03A6A72B3}" type="presOf" srcId="{1BF0A8E0-C745-4588-9473-21BCD0E39F75}" destId="{CB486C2E-E999-4DE2-8497-9D6755A302CA}" srcOrd="0" destOrd="0" presId="urn:microsoft.com/office/officeart/2005/8/layout/list1"/>
    <dgm:cxn modelId="{52B709CB-3A71-4D32-BC07-37EC06E2EB09}" srcId="{BAB2B90A-7421-4471-B738-FC13D537DC06}" destId="{FABFCF6A-AAB1-4414-B757-D751815587CA}" srcOrd="0" destOrd="0" parTransId="{A9B0D96B-7F3A-44C4-BDBC-72E5014678A9}" sibTransId="{01C2EC0C-569A-4F00-ABD1-C520705BADDB}"/>
    <dgm:cxn modelId="{50528E78-2F12-49EF-B664-165DE5150EAC}" type="presOf" srcId="{1BF0A8E0-C745-4588-9473-21BCD0E39F75}" destId="{8A0D776E-B477-45B9-93F7-312421D185FD}" srcOrd="1" destOrd="0" presId="urn:microsoft.com/office/officeart/2005/8/layout/list1"/>
    <dgm:cxn modelId="{6B7BADAF-A823-4409-B230-68DD644BE92D}" type="presOf" srcId="{2B799891-28F7-45AA-943E-1F5B708EA4D1}" destId="{9CD27F13-EA77-4B9F-8C6E-61455542EC74}" srcOrd="0" destOrd="0" presId="urn:microsoft.com/office/officeart/2005/8/layout/list1"/>
    <dgm:cxn modelId="{3F8ACB12-E0A0-42E6-8C1A-8722877ACCBC}" srcId="{B9D7D72F-3CDC-47DF-AA98-2BFA89419A32}" destId="{1BF0A8E0-C745-4588-9473-21BCD0E39F75}" srcOrd="0" destOrd="0" parTransId="{6489C46C-4659-4CA6-8321-DBAC3CA8C42B}" sibTransId="{B151F832-26CE-42AA-BED8-285723597F95}"/>
    <dgm:cxn modelId="{F3FE4997-E7F8-4B7A-9D7E-6F307C96D09B}" type="presOf" srcId="{C8C49351-421F-417E-B76B-44DB54E96768}" destId="{766E28E0-AF91-46A0-A5B3-0C5566C274EB}" srcOrd="1" destOrd="0" presId="urn:microsoft.com/office/officeart/2005/8/layout/list1"/>
    <dgm:cxn modelId="{374EAB90-4E78-4535-943E-B32A4B48EE6E}" type="presOf" srcId="{C8C49351-421F-417E-B76B-44DB54E96768}" destId="{8307DABD-3404-4DDE-BBEF-4DC73558DFBB}" srcOrd="0" destOrd="0" presId="urn:microsoft.com/office/officeart/2005/8/layout/list1"/>
    <dgm:cxn modelId="{86018484-793D-4DA2-AA99-9C1941D1D588}" type="presOf" srcId="{B9D7D72F-3CDC-47DF-AA98-2BFA89419A32}" destId="{4B311432-808A-4043-9BDD-89BE3D9B0E14}" srcOrd="0" destOrd="0" presId="urn:microsoft.com/office/officeart/2005/8/layout/list1"/>
    <dgm:cxn modelId="{72027F40-C49F-48C6-B4B4-4A7815B3A6FD}" type="presOf" srcId="{4BECE499-5C92-4DBB-91DE-B30673E96A21}" destId="{4EDFFB88-E5BC-44E7-BDBB-4A69091248D1}" srcOrd="0" destOrd="0" presId="urn:microsoft.com/office/officeart/2005/8/layout/list1"/>
    <dgm:cxn modelId="{F8A6F09A-7CF6-4787-869A-F375CF968F29}" type="presOf" srcId="{BAB2B90A-7421-4471-B738-FC13D537DC06}" destId="{EA554413-6080-4EEA-BD29-CBBD74DB1E04}" srcOrd="0" destOrd="0" presId="urn:microsoft.com/office/officeart/2005/8/layout/list1"/>
    <dgm:cxn modelId="{75B80DDB-AFF6-4F27-9422-459FE9ADE699}" type="presOf" srcId="{FABFCF6A-AAB1-4414-B757-D751815587CA}" destId="{76215DED-39E3-427B-A371-22A68C667CA9}" srcOrd="0" destOrd="0" presId="urn:microsoft.com/office/officeart/2005/8/layout/list1"/>
    <dgm:cxn modelId="{D3DEBC92-FAA2-4D9E-A175-073C043D18F3}" srcId="{1BF0A8E0-C745-4588-9473-21BCD0E39F75}" destId="{2B799891-28F7-45AA-943E-1F5B708EA4D1}" srcOrd="0" destOrd="0" parTransId="{D2C3A099-F93A-4B1E-B0CF-37FF9F63FB52}" sibTransId="{6DB0E8A8-ABD6-492C-8384-4841DAD7D415}"/>
    <dgm:cxn modelId="{005ABD4F-CAFA-4507-A1CF-78032ABF9277}" type="presOf" srcId="{BAB2B90A-7421-4471-B738-FC13D537DC06}" destId="{3C8AE98B-FD8C-4763-A1A5-CB1E8A9A5F34}" srcOrd="1" destOrd="0" presId="urn:microsoft.com/office/officeart/2005/8/layout/list1"/>
    <dgm:cxn modelId="{28DF2768-233D-45A7-9051-CB1F7906F7D8}" srcId="{B9D7D72F-3CDC-47DF-AA98-2BFA89419A32}" destId="{BAB2B90A-7421-4471-B738-FC13D537DC06}" srcOrd="1" destOrd="0" parTransId="{C70D8A94-FFCA-4459-A299-257FDCACB900}" sibTransId="{F5582CD0-709C-4E52-A457-D8C5AF953A9E}"/>
    <dgm:cxn modelId="{0895C76E-CC0A-431C-B79A-51A1C90542E2}" type="presParOf" srcId="{4B311432-808A-4043-9BDD-89BE3D9B0E14}" destId="{C0627CE9-83BE-432F-81BD-FEBD53743D89}" srcOrd="0" destOrd="0" presId="urn:microsoft.com/office/officeart/2005/8/layout/list1"/>
    <dgm:cxn modelId="{222714AF-E7F1-4699-BDD6-2193D5DEFA99}" type="presParOf" srcId="{C0627CE9-83BE-432F-81BD-FEBD53743D89}" destId="{CB486C2E-E999-4DE2-8497-9D6755A302CA}" srcOrd="0" destOrd="0" presId="urn:microsoft.com/office/officeart/2005/8/layout/list1"/>
    <dgm:cxn modelId="{423BAEE3-2AC9-4CE9-87F0-93A98E2D1164}" type="presParOf" srcId="{C0627CE9-83BE-432F-81BD-FEBD53743D89}" destId="{8A0D776E-B477-45B9-93F7-312421D185FD}" srcOrd="1" destOrd="0" presId="urn:microsoft.com/office/officeart/2005/8/layout/list1"/>
    <dgm:cxn modelId="{61843D4B-0A1B-4822-9801-620FB029420B}" type="presParOf" srcId="{4B311432-808A-4043-9BDD-89BE3D9B0E14}" destId="{05C9F56B-6A27-4BF6-A443-9E6E7503413B}" srcOrd="1" destOrd="0" presId="urn:microsoft.com/office/officeart/2005/8/layout/list1"/>
    <dgm:cxn modelId="{3C8118D5-05FF-40A0-8FB6-DDC2EE357BBF}" type="presParOf" srcId="{4B311432-808A-4043-9BDD-89BE3D9B0E14}" destId="{9CD27F13-EA77-4B9F-8C6E-61455542EC74}" srcOrd="2" destOrd="0" presId="urn:microsoft.com/office/officeart/2005/8/layout/list1"/>
    <dgm:cxn modelId="{3BE100CE-1325-449C-9034-0EBFDEE55469}" type="presParOf" srcId="{4B311432-808A-4043-9BDD-89BE3D9B0E14}" destId="{4DC442BF-AB63-4FCB-A151-D0C476D5AC3F}" srcOrd="3" destOrd="0" presId="urn:microsoft.com/office/officeart/2005/8/layout/list1"/>
    <dgm:cxn modelId="{B9890E9C-86F2-437A-B968-84C861C3A740}" type="presParOf" srcId="{4B311432-808A-4043-9BDD-89BE3D9B0E14}" destId="{7C3BE77A-91BA-443E-96C3-D3D841F7703B}" srcOrd="4" destOrd="0" presId="urn:microsoft.com/office/officeart/2005/8/layout/list1"/>
    <dgm:cxn modelId="{C4353E01-1290-40A3-89B7-1AB24E201CFD}" type="presParOf" srcId="{7C3BE77A-91BA-443E-96C3-D3D841F7703B}" destId="{EA554413-6080-4EEA-BD29-CBBD74DB1E04}" srcOrd="0" destOrd="0" presId="urn:microsoft.com/office/officeart/2005/8/layout/list1"/>
    <dgm:cxn modelId="{09A14896-8C5B-4F8C-A703-5B38B446D0F9}" type="presParOf" srcId="{7C3BE77A-91BA-443E-96C3-D3D841F7703B}" destId="{3C8AE98B-FD8C-4763-A1A5-CB1E8A9A5F34}" srcOrd="1" destOrd="0" presId="urn:microsoft.com/office/officeart/2005/8/layout/list1"/>
    <dgm:cxn modelId="{7C7F9E52-9599-4266-B17F-7ED90FA507CD}" type="presParOf" srcId="{4B311432-808A-4043-9BDD-89BE3D9B0E14}" destId="{1E19D526-1592-4471-96DA-4AFEA0C9DB4A}" srcOrd="5" destOrd="0" presId="urn:microsoft.com/office/officeart/2005/8/layout/list1"/>
    <dgm:cxn modelId="{1B9B4780-ACA1-442A-BB2D-B1120F423C3B}" type="presParOf" srcId="{4B311432-808A-4043-9BDD-89BE3D9B0E14}" destId="{76215DED-39E3-427B-A371-22A68C667CA9}" srcOrd="6" destOrd="0" presId="urn:microsoft.com/office/officeart/2005/8/layout/list1"/>
    <dgm:cxn modelId="{48D4E564-A817-413F-A4F5-66C1D56CBAFD}" type="presParOf" srcId="{4B311432-808A-4043-9BDD-89BE3D9B0E14}" destId="{7D766FE9-4E0A-4A1D-BF86-F1AA51F9E562}" srcOrd="7" destOrd="0" presId="urn:microsoft.com/office/officeart/2005/8/layout/list1"/>
    <dgm:cxn modelId="{ACC96E93-A5DD-423C-BDF3-12D9C80D8082}" type="presParOf" srcId="{4B311432-808A-4043-9BDD-89BE3D9B0E14}" destId="{83400236-B2E0-4956-89AE-121F64CE14FE}" srcOrd="8" destOrd="0" presId="urn:microsoft.com/office/officeart/2005/8/layout/list1"/>
    <dgm:cxn modelId="{6AB4D454-EB14-4E82-8975-8D172E8BCB96}" type="presParOf" srcId="{83400236-B2E0-4956-89AE-121F64CE14FE}" destId="{8307DABD-3404-4DDE-BBEF-4DC73558DFBB}" srcOrd="0" destOrd="0" presId="urn:microsoft.com/office/officeart/2005/8/layout/list1"/>
    <dgm:cxn modelId="{E2D052D9-37B3-4B4A-9A4C-3AF09E5DF61B}" type="presParOf" srcId="{83400236-B2E0-4956-89AE-121F64CE14FE}" destId="{766E28E0-AF91-46A0-A5B3-0C5566C274EB}" srcOrd="1" destOrd="0" presId="urn:microsoft.com/office/officeart/2005/8/layout/list1"/>
    <dgm:cxn modelId="{EE6981C2-2A06-49DD-B120-8227B0F6528A}" type="presParOf" srcId="{4B311432-808A-4043-9BDD-89BE3D9B0E14}" destId="{38D4C784-E6EE-454B-BAA2-644C5B996772}" srcOrd="9" destOrd="0" presId="urn:microsoft.com/office/officeart/2005/8/layout/list1"/>
    <dgm:cxn modelId="{5E02B84E-399B-4F6E-BFF8-8C89AAC8BCB5}" type="presParOf" srcId="{4B311432-808A-4043-9BDD-89BE3D9B0E14}" destId="{4EDFFB88-E5BC-44E7-BDBB-4A69091248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F0A8E0-C745-4588-9473-21BCD0E39F75}">
      <dgm:prSet phldrT="[Text]"/>
      <dgm:spPr/>
      <dgm:t>
        <a:bodyPr/>
        <a:lstStyle/>
        <a:p>
          <a:r>
            <a:rPr lang="en-US" dirty="0" smtClean="0"/>
            <a:t>Introduction to Marketing (Business programs) Day School</a:t>
          </a:r>
          <a:endParaRPr lang="en-US" dirty="0"/>
        </a:p>
      </dgm:t>
    </dgm:pt>
    <dgm:pt modelId="{6489C46C-4659-4CA6-8321-DBAC3CA8C42B}" type="parTrans" cxnId="{3F8ACB12-E0A0-42E6-8C1A-8722877ACCBC}">
      <dgm:prSet/>
      <dgm:spPr/>
      <dgm:t>
        <a:bodyPr/>
        <a:lstStyle/>
        <a:p>
          <a:endParaRPr lang="en-US"/>
        </a:p>
      </dgm:t>
    </dgm:pt>
    <dgm:pt modelId="{B151F832-26CE-42AA-BED8-285723597F95}" type="sibTrans" cxnId="{3F8ACB12-E0A0-42E6-8C1A-8722877ACCBC}">
      <dgm:prSet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Experiences in Language Arts (ECE), Day School 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FC18E9AC-0D62-46A7-8944-AF41FC63BE8C}">
      <dgm:prSet/>
      <dgm:spPr/>
      <dgm:t>
        <a:bodyPr/>
        <a:lstStyle/>
        <a:p>
          <a:r>
            <a:rPr lang="en-US" dirty="0" smtClean="0"/>
            <a:t>20 seats, shared</a:t>
          </a:r>
          <a:endParaRPr lang="en-US" dirty="0"/>
        </a:p>
      </dgm:t>
    </dgm:pt>
    <dgm:pt modelId="{F8091280-D88C-49BF-936C-75ADC82E3476}" type="parTrans" cxnId="{19E744BE-6DDC-4244-86A0-3D502EE21592}">
      <dgm:prSet/>
      <dgm:spPr/>
      <dgm:t>
        <a:bodyPr/>
        <a:lstStyle/>
        <a:p>
          <a:endParaRPr lang="en-US"/>
        </a:p>
      </dgm:t>
    </dgm:pt>
    <dgm:pt modelId="{2FAC2D80-AD39-48E3-84CE-CFE4BA57C87E}" type="sibTrans" cxnId="{19E744BE-6DDC-4244-86A0-3D502EE21592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17 seats, shared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9775AE69-6F12-4499-8444-92448633B971}">
      <dgm:prSet/>
      <dgm:spPr/>
      <dgm:t>
        <a:bodyPr/>
        <a:lstStyle/>
        <a:p>
          <a:r>
            <a:rPr lang="en-US" dirty="0" smtClean="0"/>
            <a:t>Basic Baking &amp; Pastry Skills—Culinary Techniques, Night School </a:t>
          </a:r>
          <a:endParaRPr lang="en-US" dirty="0"/>
        </a:p>
      </dgm:t>
    </dgm:pt>
    <dgm:pt modelId="{3C111C7A-D144-4A2D-8993-A1AE1E9D2326}" type="parTrans" cxnId="{5B9BF15A-D0D1-4067-9CE5-0E31284295F6}">
      <dgm:prSet/>
      <dgm:spPr/>
      <dgm:t>
        <a:bodyPr/>
        <a:lstStyle/>
        <a:p>
          <a:endParaRPr lang="en-US"/>
        </a:p>
      </dgm:t>
    </dgm:pt>
    <dgm:pt modelId="{86555CF9-0272-477A-A1D0-E1CE7221D03C}" type="sibTrans" cxnId="{5B9BF15A-D0D1-4067-9CE5-0E31284295F6}">
      <dgm:prSet/>
      <dgm:spPr/>
      <dgm:t>
        <a:bodyPr/>
        <a:lstStyle/>
        <a:p>
          <a:endParaRPr lang="en-US"/>
        </a:p>
      </dgm:t>
    </dgm:pt>
    <dgm:pt modelId="{A0D09D35-5F39-4CD8-B98F-76A98AE15305}">
      <dgm:prSet/>
      <dgm:spPr/>
      <dgm:t>
        <a:bodyPr/>
        <a:lstStyle/>
        <a:p>
          <a:r>
            <a:rPr lang="en-US" dirty="0" smtClean="0"/>
            <a:t>15 seats, shared SMCDSB and SCDSB </a:t>
          </a:r>
          <a:endParaRPr lang="en-US" dirty="0"/>
        </a:p>
      </dgm:t>
    </dgm:pt>
    <dgm:pt modelId="{9B53E269-F527-4E62-867A-8175ABAD6EE8}" type="parTrans" cxnId="{3AB5F0E1-CBE2-42B5-BC2D-9877B4573B39}">
      <dgm:prSet/>
      <dgm:spPr/>
      <dgm:t>
        <a:bodyPr/>
        <a:lstStyle/>
        <a:p>
          <a:endParaRPr lang="en-US"/>
        </a:p>
      </dgm:t>
    </dgm:pt>
    <dgm:pt modelId="{76EFD50D-26E1-4E47-9273-E4BD1C577CFD}" type="sibTrans" cxnId="{3AB5F0E1-CBE2-42B5-BC2D-9877B4573B39}">
      <dgm:prSet/>
      <dgm:spPr/>
      <dgm:t>
        <a:bodyPr/>
        <a:lstStyle/>
        <a:p>
          <a:endParaRPr lang="en-US"/>
        </a:p>
      </dgm:t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00236-B2E0-4956-89AE-121F64CE14FE}" type="pres">
      <dgm:prSet presAssocID="{C8C49351-421F-417E-B76B-44DB54E96768}" presName="parentLin" presStyleCnt="0"/>
      <dgm:spPr/>
      <dgm:t>
        <a:bodyPr/>
        <a:lstStyle/>
        <a:p>
          <a:endParaRPr lang="en-US"/>
        </a:p>
      </dgm:t>
    </dgm:pt>
    <dgm:pt modelId="{8307DABD-3404-4DDE-BBEF-4DC73558DFBB}" type="pres">
      <dgm:prSet presAssocID="{C8C49351-421F-417E-B76B-44DB54E9676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0" presStyleCnt="3" custLinFactY="50012" custLinFactNeighborX="742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  <dgm:t>
        <a:bodyPr/>
        <a:lstStyle/>
        <a:p>
          <a:endParaRPr lang="en-US"/>
        </a:p>
      </dgm:t>
    </dgm:pt>
    <dgm:pt modelId="{4EDFFB88-E5BC-44E7-BDBB-4A69091248D1}" type="pres">
      <dgm:prSet presAssocID="{C8C49351-421F-417E-B76B-44DB54E96768}" presName="childText" presStyleLbl="conFgAcc1" presStyleIdx="0" presStyleCnt="3" custLinFactY="99725" custLinFactNeighborX="9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272EE-CA5F-4769-97C2-B789BF0ADA4C}" type="pres">
      <dgm:prSet presAssocID="{2C30B4B4-A193-44C7-A44E-8AFE135ACE51}" presName="spaceBetweenRectangles" presStyleCnt="0"/>
      <dgm:spPr/>
      <dgm:t>
        <a:bodyPr/>
        <a:lstStyle/>
        <a:p>
          <a:endParaRPr lang="en-US"/>
        </a:p>
      </dgm:t>
    </dgm:pt>
    <dgm:pt modelId="{45C477CD-03EA-4683-8B3E-82620C34D641}" type="pres">
      <dgm:prSet presAssocID="{9775AE69-6F12-4499-8444-92448633B971}" presName="parentLin" presStyleCnt="0"/>
      <dgm:spPr/>
      <dgm:t>
        <a:bodyPr/>
        <a:lstStyle/>
        <a:p>
          <a:endParaRPr lang="en-US"/>
        </a:p>
      </dgm:t>
    </dgm:pt>
    <dgm:pt modelId="{FEB6CC7D-8385-4C0E-99BF-F5BB29AD8AB2}" type="pres">
      <dgm:prSet presAssocID="{9775AE69-6F12-4499-8444-92448633B97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8FF9AA8-94AF-4A6C-A90B-D6759F24E7D7}" type="pres">
      <dgm:prSet presAssocID="{9775AE69-6F12-4499-8444-92448633B971}" presName="parentText" presStyleLbl="node1" presStyleIdx="1" presStyleCnt="3" custLinFactY="-200000" custLinFactNeighborX="-16697" custLinFactNeighborY="-2531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491C5-C1F4-4F67-BDE4-31391B879C9E}" type="pres">
      <dgm:prSet presAssocID="{9775AE69-6F12-4499-8444-92448633B971}" presName="negativeSpace" presStyleCnt="0"/>
      <dgm:spPr/>
      <dgm:t>
        <a:bodyPr/>
        <a:lstStyle/>
        <a:p>
          <a:endParaRPr lang="en-US"/>
        </a:p>
      </dgm:t>
    </dgm:pt>
    <dgm:pt modelId="{0D2E369A-F4D7-437E-A11B-F6AE9FA6C9AE}" type="pres">
      <dgm:prSet presAssocID="{9775AE69-6F12-4499-8444-92448633B971}" presName="childText" presStyleLbl="conFgAcc1" presStyleIdx="1" presStyleCnt="3" custLinFactY="-167641" custLinFactNeighborX="186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CBE4B-6318-41B1-B118-027333002F64}" type="pres">
      <dgm:prSet presAssocID="{86555CF9-0272-477A-A1D0-E1CE7221D03C}" presName="spaceBetweenRectangles" presStyleCnt="0"/>
      <dgm:spPr/>
    </dgm:pt>
    <dgm:pt modelId="{C0627CE9-83BE-432F-81BD-FEBD53743D89}" type="pres">
      <dgm:prSet presAssocID="{1BF0A8E0-C745-4588-9473-21BCD0E39F75}" presName="parentLin" presStyleCnt="0"/>
      <dgm:spPr/>
      <dgm:t>
        <a:bodyPr/>
        <a:lstStyle/>
        <a:p>
          <a:endParaRPr lang="en-US"/>
        </a:p>
      </dgm:t>
    </dgm:pt>
    <dgm:pt modelId="{CB486C2E-E999-4DE2-8497-9D6755A302CA}" type="pres">
      <dgm:prSet presAssocID="{1BF0A8E0-C745-4588-9473-21BCD0E39F7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A0D776E-B477-45B9-93F7-312421D185FD}" type="pres">
      <dgm:prSet presAssocID="{1BF0A8E0-C745-4588-9473-21BCD0E39F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9F56B-6A27-4BF6-A443-9E6E7503413B}" type="pres">
      <dgm:prSet presAssocID="{1BF0A8E0-C745-4588-9473-21BCD0E39F75}" presName="negativeSpace" presStyleCnt="0"/>
      <dgm:spPr/>
      <dgm:t>
        <a:bodyPr/>
        <a:lstStyle/>
        <a:p>
          <a:endParaRPr lang="en-US"/>
        </a:p>
      </dgm:t>
    </dgm:pt>
    <dgm:pt modelId="{9CD27F13-EA77-4B9F-8C6E-61455542EC74}" type="pres">
      <dgm:prSet presAssocID="{1BF0A8E0-C745-4588-9473-21BCD0E39F7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8ACB12-E0A0-42E6-8C1A-8722877ACCBC}" srcId="{B9D7D72F-3CDC-47DF-AA98-2BFA89419A32}" destId="{1BF0A8E0-C745-4588-9473-21BCD0E39F75}" srcOrd="2" destOrd="0" parTransId="{6489C46C-4659-4CA6-8321-DBAC3CA8C42B}" sibTransId="{B151F832-26CE-42AA-BED8-285723597F95}"/>
    <dgm:cxn modelId="{19E744BE-6DDC-4244-86A0-3D502EE21592}" srcId="{1BF0A8E0-C745-4588-9473-21BCD0E39F75}" destId="{FC18E9AC-0D62-46A7-8944-AF41FC63BE8C}" srcOrd="0" destOrd="0" parTransId="{F8091280-D88C-49BF-936C-75ADC82E3476}" sibTransId="{2FAC2D80-AD39-48E3-84CE-CFE4BA57C87E}"/>
    <dgm:cxn modelId="{3AB5F0E1-CBE2-42B5-BC2D-9877B4573B39}" srcId="{9775AE69-6F12-4499-8444-92448633B971}" destId="{A0D09D35-5F39-4CD8-B98F-76A98AE15305}" srcOrd="0" destOrd="0" parTransId="{9B53E269-F527-4E62-867A-8175ABAD6EE8}" sibTransId="{76EFD50D-26E1-4E47-9273-E4BD1C577CFD}"/>
    <dgm:cxn modelId="{54B73967-C5AA-4BCC-800C-A4EBB31419E3}" type="presOf" srcId="{B9D7D72F-3CDC-47DF-AA98-2BFA89419A32}" destId="{4B311432-808A-4043-9BDD-89BE3D9B0E14}" srcOrd="0" destOrd="0" presId="urn:microsoft.com/office/officeart/2005/8/layout/list1"/>
    <dgm:cxn modelId="{34D5D1F7-EC34-474B-A13A-8DB5BE8140EF}" type="presOf" srcId="{9775AE69-6F12-4499-8444-92448633B971}" destId="{FEB6CC7D-8385-4C0E-99BF-F5BB29AD8AB2}" srcOrd="0" destOrd="0" presId="urn:microsoft.com/office/officeart/2005/8/layout/list1"/>
    <dgm:cxn modelId="{5F0DA91C-423E-4ABC-89D2-4D00C6FB0B77}" srcId="{B9D7D72F-3CDC-47DF-AA98-2BFA89419A32}" destId="{C8C49351-421F-417E-B76B-44DB54E96768}" srcOrd="0" destOrd="0" parTransId="{8C02CEE8-DA5E-4F6D-BF9C-0AFD5F1C0AA3}" sibTransId="{2C30B4B4-A193-44C7-A44E-8AFE135ACE51}"/>
    <dgm:cxn modelId="{C673F5D1-239E-48C2-98A3-E142ACCB403F}" type="presOf" srcId="{C8C49351-421F-417E-B76B-44DB54E96768}" destId="{8307DABD-3404-4DDE-BBEF-4DC73558DFBB}" srcOrd="0" destOrd="0" presId="urn:microsoft.com/office/officeart/2005/8/layout/list1"/>
    <dgm:cxn modelId="{5B9BF15A-D0D1-4067-9CE5-0E31284295F6}" srcId="{B9D7D72F-3CDC-47DF-AA98-2BFA89419A32}" destId="{9775AE69-6F12-4499-8444-92448633B971}" srcOrd="1" destOrd="0" parTransId="{3C111C7A-D144-4A2D-8993-A1AE1E9D2326}" sibTransId="{86555CF9-0272-477A-A1D0-E1CE7221D03C}"/>
    <dgm:cxn modelId="{8527D212-75FB-45C9-9598-086CFFCD43FC}" type="presOf" srcId="{1BF0A8E0-C745-4588-9473-21BCD0E39F75}" destId="{8A0D776E-B477-45B9-93F7-312421D185FD}" srcOrd="1" destOrd="0" presId="urn:microsoft.com/office/officeart/2005/8/layout/list1"/>
    <dgm:cxn modelId="{B1234B4C-76E7-495A-9204-358B0D56DD75}" type="presOf" srcId="{C7663C0F-A6FC-4E2F-B3FB-49C82E2E924A}" destId="{4EDFFB88-E5BC-44E7-BDBB-4A69091248D1}" srcOrd="0" destOrd="0" presId="urn:microsoft.com/office/officeart/2005/8/layout/list1"/>
    <dgm:cxn modelId="{34673C6E-144E-4CD0-BC0C-053322D10EE1}" type="presOf" srcId="{FC18E9AC-0D62-46A7-8944-AF41FC63BE8C}" destId="{9CD27F13-EA77-4B9F-8C6E-61455542EC74}" srcOrd="0" destOrd="0" presId="urn:microsoft.com/office/officeart/2005/8/layout/list1"/>
    <dgm:cxn modelId="{45C512AF-E908-4399-AF5D-B1A9B27FBE55}" type="presOf" srcId="{1BF0A8E0-C745-4588-9473-21BCD0E39F75}" destId="{CB486C2E-E999-4DE2-8497-9D6755A302CA}" srcOrd="0" destOrd="0" presId="urn:microsoft.com/office/officeart/2005/8/layout/list1"/>
    <dgm:cxn modelId="{DB9408B3-B9AE-4068-8F53-97EE667E7EF4}" type="presOf" srcId="{A0D09D35-5F39-4CD8-B98F-76A98AE15305}" destId="{0D2E369A-F4D7-437E-A11B-F6AE9FA6C9AE}" srcOrd="0" destOrd="0" presId="urn:microsoft.com/office/officeart/2005/8/layout/list1"/>
    <dgm:cxn modelId="{E2A4184F-770A-4C72-9FF3-B2D66F3655F7}" type="presOf" srcId="{9775AE69-6F12-4499-8444-92448633B971}" destId="{28FF9AA8-94AF-4A6C-A90B-D6759F24E7D7}" srcOrd="1" destOrd="0" presId="urn:microsoft.com/office/officeart/2005/8/layout/list1"/>
    <dgm:cxn modelId="{90916350-733C-4B97-B196-9D7336435019}" type="presOf" srcId="{C8C49351-421F-417E-B76B-44DB54E96768}" destId="{766E28E0-AF91-46A0-A5B3-0C5566C274EB}" srcOrd="1" destOrd="0" presId="urn:microsoft.com/office/officeart/2005/8/layout/list1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8858F9A3-367B-41E5-9C83-5EA75FC8D88E}" type="presParOf" srcId="{4B311432-808A-4043-9BDD-89BE3D9B0E14}" destId="{83400236-B2E0-4956-89AE-121F64CE14FE}" srcOrd="0" destOrd="0" presId="urn:microsoft.com/office/officeart/2005/8/layout/list1"/>
    <dgm:cxn modelId="{2E75A986-11A2-478D-A47E-4C998700F346}" type="presParOf" srcId="{83400236-B2E0-4956-89AE-121F64CE14FE}" destId="{8307DABD-3404-4DDE-BBEF-4DC73558DFBB}" srcOrd="0" destOrd="0" presId="urn:microsoft.com/office/officeart/2005/8/layout/list1"/>
    <dgm:cxn modelId="{90247DE8-C806-4FF2-B8B0-542B73E080CD}" type="presParOf" srcId="{83400236-B2E0-4956-89AE-121F64CE14FE}" destId="{766E28E0-AF91-46A0-A5B3-0C5566C274EB}" srcOrd="1" destOrd="0" presId="urn:microsoft.com/office/officeart/2005/8/layout/list1"/>
    <dgm:cxn modelId="{E84F726B-6F3C-4D4D-9A95-EFB6AAF99308}" type="presParOf" srcId="{4B311432-808A-4043-9BDD-89BE3D9B0E14}" destId="{38D4C784-E6EE-454B-BAA2-644C5B996772}" srcOrd="1" destOrd="0" presId="urn:microsoft.com/office/officeart/2005/8/layout/list1"/>
    <dgm:cxn modelId="{1D58EC0D-21EF-4082-88CA-6567488008B3}" type="presParOf" srcId="{4B311432-808A-4043-9BDD-89BE3D9B0E14}" destId="{4EDFFB88-E5BC-44E7-BDBB-4A69091248D1}" srcOrd="2" destOrd="0" presId="urn:microsoft.com/office/officeart/2005/8/layout/list1"/>
    <dgm:cxn modelId="{6FD1EFC9-2E3B-4802-BC9C-28EE03809D86}" type="presParOf" srcId="{4B311432-808A-4043-9BDD-89BE3D9B0E14}" destId="{0C9272EE-CA5F-4769-97C2-B789BF0ADA4C}" srcOrd="3" destOrd="0" presId="urn:microsoft.com/office/officeart/2005/8/layout/list1"/>
    <dgm:cxn modelId="{92FECD6C-C921-4625-9425-7A32F71C38D9}" type="presParOf" srcId="{4B311432-808A-4043-9BDD-89BE3D9B0E14}" destId="{45C477CD-03EA-4683-8B3E-82620C34D641}" srcOrd="4" destOrd="0" presId="urn:microsoft.com/office/officeart/2005/8/layout/list1"/>
    <dgm:cxn modelId="{426097DB-D710-4C91-84F9-3E22FC7F2477}" type="presParOf" srcId="{45C477CD-03EA-4683-8B3E-82620C34D641}" destId="{FEB6CC7D-8385-4C0E-99BF-F5BB29AD8AB2}" srcOrd="0" destOrd="0" presId="urn:microsoft.com/office/officeart/2005/8/layout/list1"/>
    <dgm:cxn modelId="{70262DF5-FBA5-43C1-8AA2-0A24CCC2797A}" type="presParOf" srcId="{45C477CD-03EA-4683-8B3E-82620C34D641}" destId="{28FF9AA8-94AF-4A6C-A90B-D6759F24E7D7}" srcOrd="1" destOrd="0" presId="urn:microsoft.com/office/officeart/2005/8/layout/list1"/>
    <dgm:cxn modelId="{30AF378F-02DD-4B30-8350-2B43FB5A9A58}" type="presParOf" srcId="{4B311432-808A-4043-9BDD-89BE3D9B0E14}" destId="{2CD491C5-C1F4-4F67-BDE4-31391B879C9E}" srcOrd="5" destOrd="0" presId="urn:microsoft.com/office/officeart/2005/8/layout/list1"/>
    <dgm:cxn modelId="{718CAD58-808F-4239-A4E6-60FA7F5FC922}" type="presParOf" srcId="{4B311432-808A-4043-9BDD-89BE3D9B0E14}" destId="{0D2E369A-F4D7-437E-A11B-F6AE9FA6C9AE}" srcOrd="6" destOrd="0" presId="urn:microsoft.com/office/officeart/2005/8/layout/list1"/>
    <dgm:cxn modelId="{121E880F-A47A-4D6A-8BDF-5C2C5D575483}" type="presParOf" srcId="{4B311432-808A-4043-9BDD-89BE3D9B0E14}" destId="{112CBE4B-6318-41B1-B118-027333002F64}" srcOrd="7" destOrd="0" presId="urn:microsoft.com/office/officeart/2005/8/layout/list1"/>
    <dgm:cxn modelId="{84E2CADC-9AB4-47FA-AF9E-CE156E714199}" type="presParOf" srcId="{4B311432-808A-4043-9BDD-89BE3D9B0E14}" destId="{C0627CE9-83BE-432F-81BD-FEBD53743D89}" srcOrd="8" destOrd="0" presId="urn:microsoft.com/office/officeart/2005/8/layout/list1"/>
    <dgm:cxn modelId="{F4E1BE25-BA20-4F4B-981E-80B7EF24987A}" type="presParOf" srcId="{C0627CE9-83BE-432F-81BD-FEBD53743D89}" destId="{CB486C2E-E999-4DE2-8497-9D6755A302CA}" srcOrd="0" destOrd="0" presId="urn:microsoft.com/office/officeart/2005/8/layout/list1"/>
    <dgm:cxn modelId="{A9C9EC0D-FE27-4865-8AAA-03841261EC2D}" type="presParOf" srcId="{C0627CE9-83BE-432F-81BD-FEBD53743D89}" destId="{8A0D776E-B477-45B9-93F7-312421D185FD}" srcOrd="1" destOrd="0" presId="urn:microsoft.com/office/officeart/2005/8/layout/list1"/>
    <dgm:cxn modelId="{CF38A32E-9416-4B68-907F-151968C6E823}" type="presParOf" srcId="{4B311432-808A-4043-9BDD-89BE3D9B0E14}" destId="{05C9F56B-6A27-4BF6-A443-9E6E7503413B}" srcOrd="9" destOrd="0" presId="urn:microsoft.com/office/officeart/2005/8/layout/list1"/>
    <dgm:cxn modelId="{D77FCCD5-D293-4646-8FCA-DB15F9F9D4E2}" type="presParOf" srcId="{4B311432-808A-4043-9BDD-89BE3D9B0E14}" destId="{9CD27F13-EA77-4B9F-8C6E-61455542EC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Intro to Sociology, Day School **NEW**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20 seats, shared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9775AE69-6F12-4499-8444-92448633B971}">
      <dgm:prSet/>
      <dgm:spPr/>
      <dgm:t>
        <a:bodyPr/>
        <a:lstStyle/>
        <a:p>
          <a:r>
            <a:rPr lang="en-US" dirty="0" smtClean="0"/>
            <a:t>Success in Health, Day School</a:t>
          </a:r>
          <a:endParaRPr lang="en-US" dirty="0"/>
        </a:p>
      </dgm:t>
    </dgm:pt>
    <dgm:pt modelId="{3C111C7A-D144-4A2D-8993-A1AE1E9D2326}" type="parTrans" cxnId="{5B9BF15A-D0D1-4067-9CE5-0E31284295F6}">
      <dgm:prSet/>
      <dgm:spPr/>
      <dgm:t>
        <a:bodyPr/>
        <a:lstStyle/>
        <a:p>
          <a:endParaRPr lang="en-US"/>
        </a:p>
      </dgm:t>
    </dgm:pt>
    <dgm:pt modelId="{86555CF9-0272-477A-A1D0-E1CE7221D03C}" type="sibTrans" cxnId="{5B9BF15A-D0D1-4067-9CE5-0E31284295F6}">
      <dgm:prSet/>
      <dgm:spPr/>
      <dgm:t>
        <a:bodyPr/>
        <a:lstStyle/>
        <a:p>
          <a:endParaRPr lang="en-US"/>
        </a:p>
      </dgm:t>
    </dgm:pt>
    <dgm:pt modelId="{A0D09D35-5F39-4CD8-B98F-76A98AE15305}">
      <dgm:prSet/>
      <dgm:spPr/>
      <dgm:t>
        <a:bodyPr/>
        <a:lstStyle/>
        <a:p>
          <a:r>
            <a:rPr lang="en-US" dirty="0" smtClean="0"/>
            <a:t>30 seats, shared SMCDSB and SCDSB </a:t>
          </a:r>
          <a:endParaRPr lang="en-US" dirty="0"/>
        </a:p>
      </dgm:t>
    </dgm:pt>
    <dgm:pt modelId="{9B53E269-F527-4E62-867A-8175ABAD6EE8}" type="parTrans" cxnId="{3AB5F0E1-CBE2-42B5-BC2D-9877B4573B39}">
      <dgm:prSet/>
      <dgm:spPr/>
      <dgm:t>
        <a:bodyPr/>
        <a:lstStyle/>
        <a:p>
          <a:endParaRPr lang="en-US"/>
        </a:p>
      </dgm:t>
    </dgm:pt>
    <dgm:pt modelId="{76EFD50D-26E1-4E47-9273-E4BD1C577CFD}" type="sibTrans" cxnId="{3AB5F0E1-CBE2-42B5-BC2D-9877B4573B39}">
      <dgm:prSet/>
      <dgm:spPr/>
      <dgm:t>
        <a:bodyPr/>
        <a:lstStyle/>
        <a:p>
          <a:endParaRPr lang="en-US"/>
        </a:p>
      </dgm:t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00236-B2E0-4956-89AE-121F64CE14FE}" type="pres">
      <dgm:prSet presAssocID="{C8C49351-421F-417E-B76B-44DB54E96768}" presName="parentLin" presStyleCnt="0"/>
      <dgm:spPr/>
      <dgm:t>
        <a:bodyPr/>
        <a:lstStyle/>
        <a:p>
          <a:endParaRPr lang="en-US"/>
        </a:p>
      </dgm:t>
    </dgm:pt>
    <dgm:pt modelId="{8307DABD-3404-4DDE-BBEF-4DC73558DFBB}" type="pres">
      <dgm:prSet presAssocID="{C8C49351-421F-417E-B76B-44DB54E9676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0" presStyleCnt="2" custLinFactY="100000" custLinFactNeighborX="-1854" custLinFactNeighborY="1156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  <dgm:t>
        <a:bodyPr/>
        <a:lstStyle/>
        <a:p>
          <a:endParaRPr lang="en-US"/>
        </a:p>
      </dgm:t>
    </dgm:pt>
    <dgm:pt modelId="{4EDFFB88-E5BC-44E7-BDBB-4A69091248D1}" type="pres">
      <dgm:prSet presAssocID="{C8C49351-421F-417E-B76B-44DB54E96768}" presName="childText" presStyleLbl="conFgAcc1" presStyleIdx="0" presStyleCnt="2" custLinFactY="117407" custLinFactNeighborX="-93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272EE-CA5F-4769-97C2-B789BF0ADA4C}" type="pres">
      <dgm:prSet presAssocID="{2C30B4B4-A193-44C7-A44E-8AFE135ACE51}" presName="spaceBetweenRectangles" presStyleCnt="0"/>
      <dgm:spPr/>
      <dgm:t>
        <a:bodyPr/>
        <a:lstStyle/>
        <a:p>
          <a:endParaRPr lang="en-US"/>
        </a:p>
      </dgm:t>
    </dgm:pt>
    <dgm:pt modelId="{45C477CD-03EA-4683-8B3E-82620C34D641}" type="pres">
      <dgm:prSet presAssocID="{9775AE69-6F12-4499-8444-92448633B971}" presName="parentLin" presStyleCnt="0"/>
      <dgm:spPr/>
      <dgm:t>
        <a:bodyPr/>
        <a:lstStyle/>
        <a:p>
          <a:endParaRPr lang="en-US"/>
        </a:p>
      </dgm:t>
    </dgm:pt>
    <dgm:pt modelId="{FEB6CC7D-8385-4C0E-99BF-F5BB29AD8AB2}" type="pres">
      <dgm:prSet presAssocID="{9775AE69-6F12-4499-8444-92448633B97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8FF9AA8-94AF-4A6C-A90B-D6759F24E7D7}" type="pres">
      <dgm:prSet presAssocID="{9775AE69-6F12-4499-8444-92448633B971}" presName="parentText" presStyleLbl="node1" presStyleIdx="1" presStyleCnt="2" custLinFactY="-200000" custLinFactNeighborX="-16697" custLinFactNeighborY="-2531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491C5-C1F4-4F67-BDE4-31391B879C9E}" type="pres">
      <dgm:prSet presAssocID="{9775AE69-6F12-4499-8444-92448633B971}" presName="negativeSpace" presStyleCnt="0"/>
      <dgm:spPr/>
      <dgm:t>
        <a:bodyPr/>
        <a:lstStyle/>
        <a:p>
          <a:endParaRPr lang="en-US"/>
        </a:p>
      </dgm:t>
    </dgm:pt>
    <dgm:pt modelId="{0D2E369A-F4D7-437E-A11B-F6AE9FA6C9AE}" type="pres">
      <dgm:prSet presAssocID="{9775AE69-6F12-4499-8444-92448633B971}" presName="childText" presStyleLbl="conFgAcc1" presStyleIdx="1" presStyleCnt="2" custLinFactY="-124932" custLinFactNeighborX="-93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916350-733C-4B97-B196-9D7336435019}" type="presOf" srcId="{C8C49351-421F-417E-B76B-44DB54E96768}" destId="{766E28E0-AF91-46A0-A5B3-0C5566C274EB}" srcOrd="1" destOrd="0" presId="urn:microsoft.com/office/officeart/2005/8/layout/list1"/>
    <dgm:cxn modelId="{3AB5F0E1-CBE2-42B5-BC2D-9877B4573B39}" srcId="{9775AE69-6F12-4499-8444-92448633B971}" destId="{A0D09D35-5F39-4CD8-B98F-76A98AE15305}" srcOrd="0" destOrd="0" parTransId="{9B53E269-F527-4E62-867A-8175ABAD6EE8}" sibTransId="{76EFD50D-26E1-4E47-9273-E4BD1C577CFD}"/>
    <dgm:cxn modelId="{DB9408B3-B9AE-4068-8F53-97EE667E7EF4}" type="presOf" srcId="{A0D09D35-5F39-4CD8-B98F-76A98AE15305}" destId="{0D2E369A-F4D7-437E-A11B-F6AE9FA6C9AE}" srcOrd="0" destOrd="0" presId="urn:microsoft.com/office/officeart/2005/8/layout/list1"/>
    <dgm:cxn modelId="{54B73967-C5AA-4BCC-800C-A4EBB31419E3}" type="presOf" srcId="{B9D7D72F-3CDC-47DF-AA98-2BFA89419A32}" destId="{4B311432-808A-4043-9BDD-89BE3D9B0E14}" srcOrd="0" destOrd="0" presId="urn:microsoft.com/office/officeart/2005/8/layout/list1"/>
    <dgm:cxn modelId="{5F0DA91C-423E-4ABC-89D2-4D00C6FB0B77}" srcId="{B9D7D72F-3CDC-47DF-AA98-2BFA89419A32}" destId="{C8C49351-421F-417E-B76B-44DB54E96768}" srcOrd="0" destOrd="0" parTransId="{8C02CEE8-DA5E-4F6D-BF9C-0AFD5F1C0AA3}" sibTransId="{2C30B4B4-A193-44C7-A44E-8AFE135ACE51}"/>
    <dgm:cxn modelId="{C673F5D1-239E-48C2-98A3-E142ACCB403F}" type="presOf" srcId="{C8C49351-421F-417E-B76B-44DB54E96768}" destId="{8307DABD-3404-4DDE-BBEF-4DC73558DFBB}" srcOrd="0" destOrd="0" presId="urn:microsoft.com/office/officeart/2005/8/layout/list1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E2A4184F-770A-4C72-9FF3-B2D66F3655F7}" type="presOf" srcId="{9775AE69-6F12-4499-8444-92448633B971}" destId="{28FF9AA8-94AF-4A6C-A90B-D6759F24E7D7}" srcOrd="1" destOrd="0" presId="urn:microsoft.com/office/officeart/2005/8/layout/list1"/>
    <dgm:cxn modelId="{B1234B4C-76E7-495A-9204-358B0D56DD75}" type="presOf" srcId="{C7663C0F-A6FC-4E2F-B3FB-49C82E2E924A}" destId="{4EDFFB88-E5BC-44E7-BDBB-4A69091248D1}" srcOrd="0" destOrd="0" presId="urn:microsoft.com/office/officeart/2005/8/layout/list1"/>
    <dgm:cxn modelId="{5B9BF15A-D0D1-4067-9CE5-0E31284295F6}" srcId="{B9D7D72F-3CDC-47DF-AA98-2BFA89419A32}" destId="{9775AE69-6F12-4499-8444-92448633B971}" srcOrd="1" destOrd="0" parTransId="{3C111C7A-D144-4A2D-8993-A1AE1E9D2326}" sibTransId="{86555CF9-0272-477A-A1D0-E1CE7221D03C}"/>
    <dgm:cxn modelId="{34D5D1F7-EC34-474B-A13A-8DB5BE8140EF}" type="presOf" srcId="{9775AE69-6F12-4499-8444-92448633B971}" destId="{FEB6CC7D-8385-4C0E-99BF-F5BB29AD8AB2}" srcOrd="0" destOrd="0" presId="urn:microsoft.com/office/officeart/2005/8/layout/list1"/>
    <dgm:cxn modelId="{8858F9A3-367B-41E5-9C83-5EA75FC8D88E}" type="presParOf" srcId="{4B311432-808A-4043-9BDD-89BE3D9B0E14}" destId="{83400236-B2E0-4956-89AE-121F64CE14FE}" srcOrd="0" destOrd="0" presId="urn:microsoft.com/office/officeart/2005/8/layout/list1"/>
    <dgm:cxn modelId="{2E75A986-11A2-478D-A47E-4C998700F346}" type="presParOf" srcId="{83400236-B2E0-4956-89AE-121F64CE14FE}" destId="{8307DABD-3404-4DDE-BBEF-4DC73558DFBB}" srcOrd="0" destOrd="0" presId="urn:microsoft.com/office/officeart/2005/8/layout/list1"/>
    <dgm:cxn modelId="{90247DE8-C806-4FF2-B8B0-542B73E080CD}" type="presParOf" srcId="{83400236-B2E0-4956-89AE-121F64CE14FE}" destId="{766E28E0-AF91-46A0-A5B3-0C5566C274EB}" srcOrd="1" destOrd="0" presId="urn:microsoft.com/office/officeart/2005/8/layout/list1"/>
    <dgm:cxn modelId="{E84F726B-6F3C-4D4D-9A95-EFB6AAF99308}" type="presParOf" srcId="{4B311432-808A-4043-9BDD-89BE3D9B0E14}" destId="{38D4C784-E6EE-454B-BAA2-644C5B996772}" srcOrd="1" destOrd="0" presId="urn:microsoft.com/office/officeart/2005/8/layout/list1"/>
    <dgm:cxn modelId="{1D58EC0D-21EF-4082-88CA-6567488008B3}" type="presParOf" srcId="{4B311432-808A-4043-9BDD-89BE3D9B0E14}" destId="{4EDFFB88-E5BC-44E7-BDBB-4A69091248D1}" srcOrd="2" destOrd="0" presId="urn:microsoft.com/office/officeart/2005/8/layout/list1"/>
    <dgm:cxn modelId="{6FD1EFC9-2E3B-4802-BC9C-28EE03809D86}" type="presParOf" srcId="{4B311432-808A-4043-9BDD-89BE3D9B0E14}" destId="{0C9272EE-CA5F-4769-97C2-B789BF0ADA4C}" srcOrd="3" destOrd="0" presId="urn:microsoft.com/office/officeart/2005/8/layout/list1"/>
    <dgm:cxn modelId="{92FECD6C-C921-4625-9425-7A32F71C38D9}" type="presParOf" srcId="{4B311432-808A-4043-9BDD-89BE3D9B0E14}" destId="{45C477CD-03EA-4683-8B3E-82620C34D641}" srcOrd="4" destOrd="0" presId="urn:microsoft.com/office/officeart/2005/8/layout/list1"/>
    <dgm:cxn modelId="{426097DB-D710-4C91-84F9-3E22FC7F2477}" type="presParOf" srcId="{45C477CD-03EA-4683-8B3E-82620C34D641}" destId="{FEB6CC7D-8385-4C0E-99BF-F5BB29AD8AB2}" srcOrd="0" destOrd="0" presId="urn:microsoft.com/office/officeart/2005/8/layout/list1"/>
    <dgm:cxn modelId="{70262DF5-FBA5-43C1-8AA2-0A24CCC2797A}" type="presParOf" srcId="{45C477CD-03EA-4683-8B3E-82620C34D641}" destId="{28FF9AA8-94AF-4A6C-A90B-D6759F24E7D7}" srcOrd="1" destOrd="0" presId="urn:microsoft.com/office/officeart/2005/8/layout/list1"/>
    <dgm:cxn modelId="{30AF378F-02DD-4B30-8350-2B43FB5A9A58}" type="presParOf" srcId="{4B311432-808A-4043-9BDD-89BE3D9B0E14}" destId="{2CD491C5-C1F4-4F67-BDE4-31391B879C9E}" srcOrd="5" destOrd="0" presId="urn:microsoft.com/office/officeart/2005/8/layout/list1"/>
    <dgm:cxn modelId="{718CAD58-808F-4239-A4E6-60FA7F5FC922}" type="presParOf" srcId="{4B311432-808A-4043-9BDD-89BE3D9B0E14}" destId="{0D2E369A-F4D7-437E-A11B-F6AE9FA6C9A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F0A8E0-C745-4588-9473-21BCD0E39F75}">
      <dgm:prSet phldrT="[Text]"/>
      <dgm:spPr/>
      <dgm:t>
        <a:bodyPr/>
        <a:lstStyle/>
        <a:p>
          <a:r>
            <a:rPr lang="en-US" dirty="0" smtClean="0"/>
            <a:t>Top Up , Adults, Day School</a:t>
          </a:r>
          <a:endParaRPr lang="en-US" dirty="0"/>
        </a:p>
      </dgm:t>
    </dgm:pt>
    <dgm:pt modelId="{6489C46C-4659-4CA6-8321-DBAC3CA8C42B}" type="parTrans" cxnId="{3F8ACB12-E0A0-42E6-8C1A-8722877ACCBC}">
      <dgm:prSet/>
      <dgm:spPr/>
      <dgm:t>
        <a:bodyPr/>
        <a:lstStyle/>
        <a:p>
          <a:endParaRPr lang="en-US"/>
        </a:p>
      </dgm:t>
    </dgm:pt>
    <dgm:pt modelId="{B151F832-26CE-42AA-BED8-285723597F95}" type="sibTrans" cxnId="{3F8ACB12-E0A0-42E6-8C1A-8722877ACCBC}">
      <dgm:prSet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Communications Essentials, Adult, Night School**NEW**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FC18E9AC-0D62-46A7-8944-AF41FC63BE8C}">
      <dgm:prSet/>
      <dgm:spPr/>
      <dgm:t>
        <a:bodyPr/>
        <a:lstStyle/>
        <a:p>
          <a:r>
            <a:rPr lang="en-US" dirty="0" smtClean="0"/>
            <a:t>13 seats, shared</a:t>
          </a:r>
          <a:endParaRPr lang="en-US" dirty="0"/>
        </a:p>
      </dgm:t>
    </dgm:pt>
    <dgm:pt modelId="{F8091280-D88C-49BF-936C-75ADC82E3476}" type="parTrans" cxnId="{19E744BE-6DDC-4244-86A0-3D502EE21592}">
      <dgm:prSet/>
      <dgm:spPr/>
      <dgm:t>
        <a:bodyPr/>
        <a:lstStyle/>
        <a:p>
          <a:endParaRPr lang="en-US"/>
        </a:p>
      </dgm:t>
    </dgm:pt>
    <dgm:pt modelId="{2FAC2D80-AD39-48E3-84CE-CFE4BA57C87E}" type="sibTrans" cxnId="{19E744BE-6DDC-4244-86A0-3D502EE21592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15 seats, shared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9775AE69-6F12-4499-8444-92448633B971}">
      <dgm:prSet/>
      <dgm:spPr/>
      <dgm:t>
        <a:bodyPr/>
        <a:lstStyle/>
        <a:p>
          <a:r>
            <a:rPr lang="en-US" dirty="0" smtClean="0"/>
            <a:t>Ethics and Issues, Adult, Day School </a:t>
          </a:r>
          <a:endParaRPr lang="en-US" dirty="0"/>
        </a:p>
      </dgm:t>
    </dgm:pt>
    <dgm:pt modelId="{3C111C7A-D144-4A2D-8993-A1AE1E9D2326}" type="parTrans" cxnId="{5B9BF15A-D0D1-4067-9CE5-0E31284295F6}">
      <dgm:prSet/>
      <dgm:spPr/>
      <dgm:t>
        <a:bodyPr/>
        <a:lstStyle/>
        <a:p>
          <a:endParaRPr lang="en-US"/>
        </a:p>
      </dgm:t>
    </dgm:pt>
    <dgm:pt modelId="{86555CF9-0272-477A-A1D0-E1CE7221D03C}" type="sibTrans" cxnId="{5B9BF15A-D0D1-4067-9CE5-0E31284295F6}">
      <dgm:prSet/>
      <dgm:spPr/>
      <dgm:t>
        <a:bodyPr/>
        <a:lstStyle/>
        <a:p>
          <a:endParaRPr lang="en-US"/>
        </a:p>
      </dgm:t>
    </dgm:pt>
    <dgm:pt modelId="{A0D09D35-5F39-4CD8-B98F-76A98AE15305}">
      <dgm:prSet/>
      <dgm:spPr/>
      <dgm:t>
        <a:bodyPr/>
        <a:lstStyle/>
        <a:p>
          <a:r>
            <a:rPr lang="en-US" dirty="0" smtClean="0"/>
            <a:t>15 seats, shared SMCDSB and SCDSB </a:t>
          </a:r>
          <a:endParaRPr lang="en-US" dirty="0"/>
        </a:p>
      </dgm:t>
    </dgm:pt>
    <dgm:pt modelId="{9B53E269-F527-4E62-867A-8175ABAD6EE8}" type="parTrans" cxnId="{3AB5F0E1-CBE2-42B5-BC2D-9877B4573B39}">
      <dgm:prSet/>
      <dgm:spPr/>
      <dgm:t>
        <a:bodyPr/>
        <a:lstStyle/>
        <a:p>
          <a:endParaRPr lang="en-US"/>
        </a:p>
      </dgm:t>
    </dgm:pt>
    <dgm:pt modelId="{76EFD50D-26E1-4E47-9273-E4BD1C577CFD}" type="sibTrans" cxnId="{3AB5F0E1-CBE2-42B5-BC2D-9877B4573B39}">
      <dgm:prSet/>
      <dgm:spPr/>
      <dgm:t>
        <a:bodyPr/>
        <a:lstStyle/>
        <a:p>
          <a:endParaRPr lang="en-US"/>
        </a:p>
      </dgm:t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00236-B2E0-4956-89AE-121F64CE14FE}" type="pres">
      <dgm:prSet presAssocID="{C8C49351-421F-417E-B76B-44DB54E96768}" presName="parentLin" presStyleCnt="0"/>
      <dgm:spPr/>
      <dgm:t>
        <a:bodyPr/>
        <a:lstStyle/>
        <a:p>
          <a:endParaRPr lang="en-US"/>
        </a:p>
      </dgm:t>
    </dgm:pt>
    <dgm:pt modelId="{8307DABD-3404-4DDE-BBEF-4DC73558DFBB}" type="pres">
      <dgm:prSet presAssocID="{C8C49351-421F-417E-B76B-44DB54E9676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0" presStyleCnt="3" custLinFactY="72010" custLinFactNeighborX="185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  <dgm:t>
        <a:bodyPr/>
        <a:lstStyle/>
        <a:p>
          <a:endParaRPr lang="en-US"/>
        </a:p>
      </dgm:t>
    </dgm:pt>
    <dgm:pt modelId="{4EDFFB88-E5BC-44E7-BDBB-4A69091248D1}" type="pres">
      <dgm:prSet presAssocID="{C8C49351-421F-417E-B76B-44DB54E96768}" presName="childText" presStyleLbl="conFgAcc1" presStyleIdx="0" presStyleCnt="3" custLinFactY="100000" custLinFactNeighborY="180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272EE-CA5F-4769-97C2-B789BF0ADA4C}" type="pres">
      <dgm:prSet presAssocID="{2C30B4B4-A193-44C7-A44E-8AFE135ACE51}" presName="spaceBetweenRectangles" presStyleCnt="0"/>
      <dgm:spPr/>
      <dgm:t>
        <a:bodyPr/>
        <a:lstStyle/>
        <a:p>
          <a:endParaRPr lang="en-US"/>
        </a:p>
      </dgm:t>
    </dgm:pt>
    <dgm:pt modelId="{45C477CD-03EA-4683-8B3E-82620C34D641}" type="pres">
      <dgm:prSet presAssocID="{9775AE69-6F12-4499-8444-92448633B971}" presName="parentLin" presStyleCnt="0"/>
      <dgm:spPr/>
      <dgm:t>
        <a:bodyPr/>
        <a:lstStyle/>
        <a:p>
          <a:endParaRPr lang="en-US"/>
        </a:p>
      </dgm:t>
    </dgm:pt>
    <dgm:pt modelId="{FEB6CC7D-8385-4C0E-99BF-F5BB29AD8AB2}" type="pres">
      <dgm:prSet presAssocID="{9775AE69-6F12-4499-8444-92448633B97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8FF9AA8-94AF-4A6C-A90B-D6759F24E7D7}" type="pres">
      <dgm:prSet presAssocID="{9775AE69-6F12-4499-8444-92448633B971}" presName="parentText" presStyleLbl="node1" presStyleIdx="1" presStyleCnt="3" custLinFactY="-200000" custLinFactNeighborX="-16697" custLinFactNeighborY="-2531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491C5-C1F4-4F67-BDE4-31391B879C9E}" type="pres">
      <dgm:prSet presAssocID="{9775AE69-6F12-4499-8444-92448633B971}" presName="negativeSpace" presStyleCnt="0"/>
      <dgm:spPr/>
      <dgm:t>
        <a:bodyPr/>
        <a:lstStyle/>
        <a:p>
          <a:endParaRPr lang="en-US"/>
        </a:p>
      </dgm:t>
    </dgm:pt>
    <dgm:pt modelId="{0D2E369A-F4D7-437E-A11B-F6AE9FA6C9AE}" type="pres">
      <dgm:prSet presAssocID="{9775AE69-6F12-4499-8444-92448633B971}" presName="childText" presStyleLbl="conFgAcc1" presStyleIdx="1" presStyleCnt="3" custLinFactY="-159094" custLinFactNeighborX="93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CBE4B-6318-41B1-B118-027333002F64}" type="pres">
      <dgm:prSet presAssocID="{86555CF9-0272-477A-A1D0-E1CE7221D03C}" presName="spaceBetweenRectangles" presStyleCnt="0"/>
      <dgm:spPr/>
    </dgm:pt>
    <dgm:pt modelId="{C0627CE9-83BE-432F-81BD-FEBD53743D89}" type="pres">
      <dgm:prSet presAssocID="{1BF0A8E0-C745-4588-9473-21BCD0E39F75}" presName="parentLin" presStyleCnt="0"/>
      <dgm:spPr/>
      <dgm:t>
        <a:bodyPr/>
        <a:lstStyle/>
        <a:p>
          <a:endParaRPr lang="en-US"/>
        </a:p>
      </dgm:t>
    </dgm:pt>
    <dgm:pt modelId="{CB486C2E-E999-4DE2-8497-9D6755A302CA}" type="pres">
      <dgm:prSet presAssocID="{1BF0A8E0-C745-4588-9473-21BCD0E39F7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A0D776E-B477-45B9-93F7-312421D185FD}" type="pres">
      <dgm:prSet presAssocID="{1BF0A8E0-C745-4588-9473-21BCD0E39F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9F56B-6A27-4BF6-A443-9E6E7503413B}" type="pres">
      <dgm:prSet presAssocID="{1BF0A8E0-C745-4588-9473-21BCD0E39F75}" presName="negativeSpace" presStyleCnt="0"/>
      <dgm:spPr/>
      <dgm:t>
        <a:bodyPr/>
        <a:lstStyle/>
        <a:p>
          <a:endParaRPr lang="en-US"/>
        </a:p>
      </dgm:t>
    </dgm:pt>
    <dgm:pt modelId="{9CD27F13-EA77-4B9F-8C6E-61455542EC74}" type="pres">
      <dgm:prSet presAssocID="{1BF0A8E0-C745-4588-9473-21BCD0E39F7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8ACB12-E0A0-42E6-8C1A-8722877ACCBC}" srcId="{B9D7D72F-3CDC-47DF-AA98-2BFA89419A32}" destId="{1BF0A8E0-C745-4588-9473-21BCD0E39F75}" srcOrd="2" destOrd="0" parTransId="{6489C46C-4659-4CA6-8321-DBAC3CA8C42B}" sibTransId="{B151F832-26CE-42AA-BED8-285723597F95}"/>
    <dgm:cxn modelId="{19E744BE-6DDC-4244-86A0-3D502EE21592}" srcId="{1BF0A8E0-C745-4588-9473-21BCD0E39F75}" destId="{FC18E9AC-0D62-46A7-8944-AF41FC63BE8C}" srcOrd="0" destOrd="0" parTransId="{F8091280-D88C-49BF-936C-75ADC82E3476}" sibTransId="{2FAC2D80-AD39-48E3-84CE-CFE4BA57C87E}"/>
    <dgm:cxn modelId="{3AB5F0E1-CBE2-42B5-BC2D-9877B4573B39}" srcId="{9775AE69-6F12-4499-8444-92448633B971}" destId="{A0D09D35-5F39-4CD8-B98F-76A98AE15305}" srcOrd="0" destOrd="0" parTransId="{9B53E269-F527-4E62-867A-8175ABAD6EE8}" sibTransId="{76EFD50D-26E1-4E47-9273-E4BD1C577CFD}"/>
    <dgm:cxn modelId="{54B73967-C5AA-4BCC-800C-A4EBB31419E3}" type="presOf" srcId="{B9D7D72F-3CDC-47DF-AA98-2BFA89419A32}" destId="{4B311432-808A-4043-9BDD-89BE3D9B0E14}" srcOrd="0" destOrd="0" presId="urn:microsoft.com/office/officeart/2005/8/layout/list1"/>
    <dgm:cxn modelId="{34D5D1F7-EC34-474B-A13A-8DB5BE8140EF}" type="presOf" srcId="{9775AE69-6F12-4499-8444-92448633B971}" destId="{FEB6CC7D-8385-4C0E-99BF-F5BB29AD8AB2}" srcOrd="0" destOrd="0" presId="urn:microsoft.com/office/officeart/2005/8/layout/list1"/>
    <dgm:cxn modelId="{5F0DA91C-423E-4ABC-89D2-4D00C6FB0B77}" srcId="{B9D7D72F-3CDC-47DF-AA98-2BFA89419A32}" destId="{C8C49351-421F-417E-B76B-44DB54E96768}" srcOrd="0" destOrd="0" parTransId="{8C02CEE8-DA5E-4F6D-BF9C-0AFD5F1C0AA3}" sibTransId="{2C30B4B4-A193-44C7-A44E-8AFE135ACE51}"/>
    <dgm:cxn modelId="{C673F5D1-239E-48C2-98A3-E142ACCB403F}" type="presOf" srcId="{C8C49351-421F-417E-B76B-44DB54E96768}" destId="{8307DABD-3404-4DDE-BBEF-4DC73558DFBB}" srcOrd="0" destOrd="0" presId="urn:microsoft.com/office/officeart/2005/8/layout/list1"/>
    <dgm:cxn modelId="{5B9BF15A-D0D1-4067-9CE5-0E31284295F6}" srcId="{B9D7D72F-3CDC-47DF-AA98-2BFA89419A32}" destId="{9775AE69-6F12-4499-8444-92448633B971}" srcOrd="1" destOrd="0" parTransId="{3C111C7A-D144-4A2D-8993-A1AE1E9D2326}" sibTransId="{86555CF9-0272-477A-A1D0-E1CE7221D03C}"/>
    <dgm:cxn modelId="{8527D212-75FB-45C9-9598-086CFFCD43FC}" type="presOf" srcId="{1BF0A8E0-C745-4588-9473-21BCD0E39F75}" destId="{8A0D776E-B477-45B9-93F7-312421D185FD}" srcOrd="1" destOrd="0" presId="urn:microsoft.com/office/officeart/2005/8/layout/list1"/>
    <dgm:cxn modelId="{B1234B4C-76E7-495A-9204-358B0D56DD75}" type="presOf" srcId="{C7663C0F-A6FC-4E2F-B3FB-49C82E2E924A}" destId="{4EDFFB88-E5BC-44E7-BDBB-4A69091248D1}" srcOrd="0" destOrd="0" presId="urn:microsoft.com/office/officeart/2005/8/layout/list1"/>
    <dgm:cxn modelId="{34673C6E-144E-4CD0-BC0C-053322D10EE1}" type="presOf" srcId="{FC18E9AC-0D62-46A7-8944-AF41FC63BE8C}" destId="{9CD27F13-EA77-4B9F-8C6E-61455542EC74}" srcOrd="0" destOrd="0" presId="urn:microsoft.com/office/officeart/2005/8/layout/list1"/>
    <dgm:cxn modelId="{45C512AF-E908-4399-AF5D-B1A9B27FBE55}" type="presOf" srcId="{1BF0A8E0-C745-4588-9473-21BCD0E39F75}" destId="{CB486C2E-E999-4DE2-8497-9D6755A302CA}" srcOrd="0" destOrd="0" presId="urn:microsoft.com/office/officeart/2005/8/layout/list1"/>
    <dgm:cxn modelId="{DB9408B3-B9AE-4068-8F53-97EE667E7EF4}" type="presOf" srcId="{A0D09D35-5F39-4CD8-B98F-76A98AE15305}" destId="{0D2E369A-F4D7-437E-A11B-F6AE9FA6C9AE}" srcOrd="0" destOrd="0" presId="urn:microsoft.com/office/officeart/2005/8/layout/list1"/>
    <dgm:cxn modelId="{E2A4184F-770A-4C72-9FF3-B2D66F3655F7}" type="presOf" srcId="{9775AE69-6F12-4499-8444-92448633B971}" destId="{28FF9AA8-94AF-4A6C-A90B-D6759F24E7D7}" srcOrd="1" destOrd="0" presId="urn:microsoft.com/office/officeart/2005/8/layout/list1"/>
    <dgm:cxn modelId="{90916350-733C-4B97-B196-9D7336435019}" type="presOf" srcId="{C8C49351-421F-417E-B76B-44DB54E96768}" destId="{766E28E0-AF91-46A0-A5B3-0C5566C274EB}" srcOrd="1" destOrd="0" presId="urn:microsoft.com/office/officeart/2005/8/layout/list1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8858F9A3-367B-41E5-9C83-5EA75FC8D88E}" type="presParOf" srcId="{4B311432-808A-4043-9BDD-89BE3D9B0E14}" destId="{83400236-B2E0-4956-89AE-121F64CE14FE}" srcOrd="0" destOrd="0" presId="urn:microsoft.com/office/officeart/2005/8/layout/list1"/>
    <dgm:cxn modelId="{2E75A986-11A2-478D-A47E-4C998700F346}" type="presParOf" srcId="{83400236-B2E0-4956-89AE-121F64CE14FE}" destId="{8307DABD-3404-4DDE-BBEF-4DC73558DFBB}" srcOrd="0" destOrd="0" presId="urn:microsoft.com/office/officeart/2005/8/layout/list1"/>
    <dgm:cxn modelId="{90247DE8-C806-4FF2-B8B0-542B73E080CD}" type="presParOf" srcId="{83400236-B2E0-4956-89AE-121F64CE14FE}" destId="{766E28E0-AF91-46A0-A5B3-0C5566C274EB}" srcOrd="1" destOrd="0" presId="urn:microsoft.com/office/officeart/2005/8/layout/list1"/>
    <dgm:cxn modelId="{E84F726B-6F3C-4D4D-9A95-EFB6AAF99308}" type="presParOf" srcId="{4B311432-808A-4043-9BDD-89BE3D9B0E14}" destId="{38D4C784-E6EE-454B-BAA2-644C5B996772}" srcOrd="1" destOrd="0" presId="urn:microsoft.com/office/officeart/2005/8/layout/list1"/>
    <dgm:cxn modelId="{1D58EC0D-21EF-4082-88CA-6567488008B3}" type="presParOf" srcId="{4B311432-808A-4043-9BDD-89BE3D9B0E14}" destId="{4EDFFB88-E5BC-44E7-BDBB-4A69091248D1}" srcOrd="2" destOrd="0" presId="urn:microsoft.com/office/officeart/2005/8/layout/list1"/>
    <dgm:cxn modelId="{6FD1EFC9-2E3B-4802-BC9C-28EE03809D86}" type="presParOf" srcId="{4B311432-808A-4043-9BDD-89BE3D9B0E14}" destId="{0C9272EE-CA5F-4769-97C2-B789BF0ADA4C}" srcOrd="3" destOrd="0" presId="urn:microsoft.com/office/officeart/2005/8/layout/list1"/>
    <dgm:cxn modelId="{92FECD6C-C921-4625-9425-7A32F71C38D9}" type="presParOf" srcId="{4B311432-808A-4043-9BDD-89BE3D9B0E14}" destId="{45C477CD-03EA-4683-8B3E-82620C34D641}" srcOrd="4" destOrd="0" presId="urn:microsoft.com/office/officeart/2005/8/layout/list1"/>
    <dgm:cxn modelId="{426097DB-D710-4C91-84F9-3E22FC7F2477}" type="presParOf" srcId="{45C477CD-03EA-4683-8B3E-82620C34D641}" destId="{FEB6CC7D-8385-4C0E-99BF-F5BB29AD8AB2}" srcOrd="0" destOrd="0" presId="urn:microsoft.com/office/officeart/2005/8/layout/list1"/>
    <dgm:cxn modelId="{70262DF5-FBA5-43C1-8AA2-0A24CCC2797A}" type="presParOf" srcId="{45C477CD-03EA-4683-8B3E-82620C34D641}" destId="{28FF9AA8-94AF-4A6C-A90B-D6759F24E7D7}" srcOrd="1" destOrd="0" presId="urn:microsoft.com/office/officeart/2005/8/layout/list1"/>
    <dgm:cxn modelId="{30AF378F-02DD-4B30-8350-2B43FB5A9A58}" type="presParOf" srcId="{4B311432-808A-4043-9BDD-89BE3D9B0E14}" destId="{2CD491C5-C1F4-4F67-BDE4-31391B879C9E}" srcOrd="5" destOrd="0" presId="urn:microsoft.com/office/officeart/2005/8/layout/list1"/>
    <dgm:cxn modelId="{718CAD58-808F-4239-A4E6-60FA7F5FC922}" type="presParOf" srcId="{4B311432-808A-4043-9BDD-89BE3D9B0E14}" destId="{0D2E369A-F4D7-437E-A11B-F6AE9FA6C9AE}" srcOrd="6" destOrd="0" presId="urn:microsoft.com/office/officeart/2005/8/layout/list1"/>
    <dgm:cxn modelId="{121E880F-A47A-4D6A-8BDF-5C2C5D575483}" type="presParOf" srcId="{4B311432-808A-4043-9BDD-89BE3D9B0E14}" destId="{112CBE4B-6318-41B1-B118-027333002F64}" srcOrd="7" destOrd="0" presId="urn:microsoft.com/office/officeart/2005/8/layout/list1"/>
    <dgm:cxn modelId="{84E2CADC-9AB4-47FA-AF9E-CE156E714199}" type="presParOf" srcId="{4B311432-808A-4043-9BDD-89BE3D9B0E14}" destId="{C0627CE9-83BE-432F-81BD-FEBD53743D89}" srcOrd="8" destOrd="0" presId="urn:microsoft.com/office/officeart/2005/8/layout/list1"/>
    <dgm:cxn modelId="{F4E1BE25-BA20-4F4B-981E-80B7EF24987A}" type="presParOf" srcId="{C0627CE9-83BE-432F-81BD-FEBD53743D89}" destId="{CB486C2E-E999-4DE2-8497-9D6755A302CA}" srcOrd="0" destOrd="0" presId="urn:microsoft.com/office/officeart/2005/8/layout/list1"/>
    <dgm:cxn modelId="{A9C9EC0D-FE27-4865-8AAA-03841261EC2D}" type="presParOf" srcId="{C0627CE9-83BE-432F-81BD-FEBD53743D89}" destId="{8A0D776E-B477-45B9-93F7-312421D185FD}" srcOrd="1" destOrd="0" presId="urn:microsoft.com/office/officeart/2005/8/layout/list1"/>
    <dgm:cxn modelId="{CF38A32E-9416-4B68-907F-151968C6E823}" type="presParOf" srcId="{4B311432-808A-4043-9BDD-89BE3D9B0E14}" destId="{05C9F56B-6A27-4BF6-A443-9E6E7503413B}" srcOrd="9" destOrd="0" presId="urn:microsoft.com/office/officeart/2005/8/layout/list1"/>
    <dgm:cxn modelId="{D77FCCD5-D293-4646-8FCA-DB15F9F9D4E2}" type="presParOf" srcId="{4B311432-808A-4043-9BDD-89BE3D9B0E14}" destId="{9CD27F13-EA77-4B9F-8C6E-61455542EC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School within a College, SMCDSB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9775AE69-6F12-4499-8444-92448633B971}">
      <dgm:prSet/>
      <dgm:spPr/>
      <dgm:t>
        <a:bodyPr/>
        <a:lstStyle/>
        <a:p>
          <a:r>
            <a:rPr lang="en-US" dirty="0" smtClean="0"/>
            <a:t>School within a College, SCDSB</a:t>
          </a:r>
          <a:endParaRPr lang="en-US" dirty="0"/>
        </a:p>
      </dgm:t>
    </dgm:pt>
    <dgm:pt modelId="{3C111C7A-D144-4A2D-8993-A1AE1E9D2326}" type="parTrans" cxnId="{5B9BF15A-D0D1-4067-9CE5-0E31284295F6}">
      <dgm:prSet/>
      <dgm:spPr/>
      <dgm:t>
        <a:bodyPr/>
        <a:lstStyle/>
        <a:p>
          <a:endParaRPr lang="en-US"/>
        </a:p>
      </dgm:t>
    </dgm:pt>
    <dgm:pt modelId="{86555CF9-0272-477A-A1D0-E1CE7221D03C}" type="sibTrans" cxnId="{5B9BF15A-D0D1-4067-9CE5-0E31284295F6}">
      <dgm:prSet/>
      <dgm:spPr/>
      <dgm:t>
        <a:bodyPr/>
        <a:lstStyle/>
        <a:p>
          <a:endParaRPr lang="en-US"/>
        </a:p>
      </dgm:t>
    </dgm:pt>
    <dgm:pt modelId="{A0D09D35-5F39-4CD8-B98F-76A98AE15305}">
      <dgm:prSet/>
      <dgm:spPr/>
      <dgm:t>
        <a:bodyPr/>
        <a:lstStyle/>
        <a:p>
          <a:r>
            <a:rPr lang="en-US" dirty="0" smtClean="0"/>
            <a:t>33 seats **NEW*** two sections</a:t>
          </a:r>
          <a:endParaRPr lang="en-US" dirty="0"/>
        </a:p>
      </dgm:t>
    </dgm:pt>
    <dgm:pt modelId="{9B53E269-F527-4E62-867A-8175ABAD6EE8}" type="parTrans" cxnId="{3AB5F0E1-CBE2-42B5-BC2D-9877B4573B39}">
      <dgm:prSet/>
      <dgm:spPr/>
      <dgm:t>
        <a:bodyPr/>
        <a:lstStyle/>
        <a:p>
          <a:endParaRPr lang="en-US"/>
        </a:p>
      </dgm:t>
    </dgm:pt>
    <dgm:pt modelId="{76EFD50D-26E1-4E47-9273-E4BD1C577CFD}" type="sibTrans" cxnId="{3AB5F0E1-CBE2-42B5-BC2D-9877B4573B39}">
      <dgm:prSet/>
      <dgm:spPr/>
      <dgm:t>
        <a:bodyPr/>
        <a:lstStyle/>
        <a:p>
          <a:endParaRPr lang="en-US"/>
        </a:p>
      </dgm:t>
    </dgm:pt>
    <dgm:pt modelId="{844AE8F8-654C-44DD-BDD9-D15821ADC266}">
      <dgm:prSet/>
      <dgm:spPr/>
      <dgm:t>
        <a:bodyPr/>
        <a:lstStyle/>
        <a:p>
          <a:r>
            <a:rPr lang="en-US" dirty="0" smtClean="0"/>
            <a:t>Conflict Resolution and Customer Service</a:t>
          </a:r>
          <a:endParaRPr lang="en-US" dirty="0"/>
        </a:p>
      </dgm:t>
    </dgm:pt>
    <dgm:pt modelId="{6ED45A89-BB45-46AF-862C-53F7CEEFF933}" type="parTrans" cxnId="{9230B2C1-6AB7-4EBD-9040-851F751122DC}">
      <dgm:prSet/>
      <dgm:spPr/>
    </dgm:pt>
    <dgm:pt modelId="{BB2F39B1-993D-4A57-B240-322D69CA1B1F}" type="sibTrans" cxnId="{9230B2C1-6AB7-4EBD-9040-851F751122DC}">
      <dgm:prSet/>
      <dgm:spPr/>
    </dgm:pt>
    <dgm:pt modelId="{C7663C0F-A6FC-4E2F-B3FB-49C82E2E924A}">
      <dgm:prSet/>
      <dgm:spPr/>
      <dgm:t>
        <a:bodyPr/>
        <a:lstStyle/>
        <a:p>
          <a:r>
            <a:rPr lang="en-US" dirty="0" smtClean="0"/>
            <a:t>38 seats</a:t>
          </a:r>
          <a:endParaRPr lang="en-US" dirty="0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6FD18E6A-DAAC-4456-B37B-7A092DC6B47C}">
      <dgm:prSet/>
      <dgm:spPr/>
      <dgm:t>
        <a:bodyPr/>
        <a:lstStyle/>
        <a:p>
          <a:r>
            <a:rPr lang="en-US" dirty="0" smtClean="0"/>
            <a:t>Ethics &amp; Issues or Conflict Resolution</a:t>
          </a:r>
          <a:endParaRPr lang="en-US" dirty="0"/>
        </a:p>
      </dgm:t>
    </dgm:pt>
    <dgm:pt modelId="{12D91571-409B-4ACF-861E-8EB678D9D0FB}" type="sibTrans" cxnId="{06BC9B1D-714E-4CA6-AA23-F2088FFA7748}">
      <dgm:prSet/>
      <dgm:spPr/>
    </dgm:pt>
    <dgm:pt modelId="{38F6FF73-EB6B-46F1-AC59-6A2C4D525E6F}" type="parTrans" cxnId="{06BC9B1D-714E-4CA6-AA23-F2088FFA7748}">
      <dgm:prSet/>
      <dgm:spPr/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00236-B2E0-4956-89AE-121F64CE14FE}" type="pres">
      <dgm:prSet presAssocID="{C8C49351-421F-417E-B76B-44DB54E96768}" presName="parentLin" presStyleCnt="0"/>
      <dgm:spPr/>
      <dgm:t>
        <a:bodyPr/>
        <a:lstStyle/>
        <a:p>
          <a:endParaRPr lang="en-US"/>
        </a:p>
      </dgm:t>
    </dgm:pt>
    <dgm:pt modelId="{8307DABD-3404-4DDE-BBEF-4DC73558DFBB}" type="pres">
      <dgm:prSet presAssocID="{C8C49351-421F-417E-B76B-44DB54E9676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0" presStyleCnt="2" custLinFactY="100000" custLinFactNeighborX="-7421" custLinFactNeighborY="1801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  <dgm:t>
        <a:bodyPr/>
        <a:lstStyle/>
        <a:p>
          <a:endParaRPr lang="en-US"/>
        </a:p>
      </dgm:t>
    </dgm:pt>
    <dgm:pt modelId="{4EDFFB88-E5BC-44E7-BDBB-4A69091248D1}" type="pres">
      <dgm:prSet presAssocID="{C8C49351-421F-417E-B76B-44DB54E96768}" presName="childText" presStyleLbl="conFgAcc1" presStyleIdx="0" presStyleCnt="2" custLinFactY="132035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272EE-CA5F-4769-97C2-B789BF0ADA4C}" type="pres">
      <dgm:prSet presAssocID="{2C30B4B4-A193-44C7-A44E-8AFE135ACE51}" presName="spaceBetweenRectangles" presStyleCnt="0"/>
      <dgm:spPr/>
      <dgm:t>
        <a:bodyPr/>
        <a:lstStyle/>
        <a:p>
          <a:endParaRPr lang="en-US"/>
        </a:p>
      </dgm:t>
    </dgm:pt>
    <dgm:pt modelId="{45C477CD-03EA-4683-8B3E-82620C34D641}" type="pres">
      <dgm:prSet presAssocID="{9775AE69-6F12-4499-8444-92448633B971}" presName="parentLin" presStyleCnt="0"/>
      <dgm:spPr/>
      <dgm:t>
        <a:bodyPr/>
        <a:lstStyle/>
        <a:p>
          <a:endParaRPr lang="en-US"/>
        </a:p>
      </dgm:t>
    </dgm:pt>
    <dgm:pt modelId="{FEB6CC7D-8385-4C0E-99BF-F5BB29AD8AB2}" type="pres">
      <dgm:prSet presAssocID="{9775AE69-6F12-4499-8444-92448633B97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8FF9AA8-94AF-4A6C-A90B-D6759F24E7D7}" type="pres">
      <dgm:prSet presAssocID="{9775AE69-6F12-4499-8444-92448633B971}" presName="parentText" presStyleLbl="node1" presStyleIdx="1" presStyleCnt="2" custLinFactY="-200000" custLinFactNeighborX="-16697" custLinFactNeighborY="-2531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491C5-C1F4-4F67-BDE4-31391B879C9E}" type="pres">
      <dgm:prSet presAssocID="{9775AE69-6F12-4499-8444-92448633B971}" presName="negativeSpace" presStyleCnt="0"/>
      <dgm:spPr/>
      <dgm:t>
        <a:bodyPr/>
        <a:lstStyle/>
        <a:p>
          <a:endParaRPr lang="en-US"/>
        </a:p>
      </dgm:t>
    </dgm:pt>
    <dgm:pt modelId="{0D2E369A-F4D7-437E-A11B-F6AE9FA6C9AE}" type="pres">
      <dgm:prSet presAssocID="{9775AE69-6F12-4499-8444-92448633B971}" presName="childText" presStyleLbl="conFgAcc1" presStyleIdx="1" presStyleCnt="2" custLinFactY="-100000" custLinFactNeighborX="371" custLinFactNeighborY="-147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B5F0E1-CBE2-42B5-BC2D-9877B4573B39}" srcId="{9775AE69-6F12-4499-8444-92448633B971}" destId="{A0D09D35-5F39-4CD8-B98F-76A98AE15305}" srcOrd="0" destOrd="0" parTransId="{9B53E269-F527-4E62-867A-8175ABAD6EE8}" sibTransId="{76EFD50D-26E1-4E47-9273-E4BD1C577CFD}"/>
    <dgm:cxn modelId="{54B73967-C5AA-4BCC-800C-A4EBB31419E3}" type="presOf" srcId="{B9D7D72F-3CDC-47DF-AA98-2BFA89419A32}" destId="{4B311432-808A-4043-9BDD-89BE3D9B0E14}" srcOrd="0" destOrd="0" presId="urn:microsoft.com/office/officeart/2005/8/layout/list1"/>
    <dgm:cxn modelId="{34D5D1F7-EC34-474B-A13A-8DB5BE8140EF}" type="presOf" srcId="{9775AE69-6F12-4499-8444-92448633B971}" destId="{FEB6CC7D-8385-4C0E-99BF-F5BB29AD8AB2}" srcOrd="0" destOrd="0" presId="urn:microsoft.com/office/officeart/2005/8/layout/list1"/>
    <dgm:cxn modelId="{5F0DA91C-423E-4ABC-89D2-4D00C6FB0B77}" srcId="{B9D7D72F-3CDC-47DF-AA98-2BFA89419A32}" destId="{C8C49351-421F-417E-B76B-44DB54E96768}" srcOrd="0" destOrd="0" parTransId="{8C02CEE8-DA5E-4F6D-BF9C-0AFD5F1C0AA3}" sibTransId="{2C30B4B4-A193-44C7-A44E-8AFE135ACE51}"/>
    <dgm:cxn modelId="{C673F5D1-239E-48C2-98A3-E142ACCB403F}" type="presOf" srcId="{C8C49351-421F-417E-B76B-44DB54E96768}" destId="{8307DABD-3404-4DDE-BBEF-4DC73558DFBB}" srcOrd="0" destOrd="0" presId="urn:microsoft.com/office/officeart/2005/8/layout/list1"/>
    <dgm:cxn modelId="{7C3444CC-C918-490F-9AD2-7745FEA4FF49}" type="presOf" srcId="{6FD18E6A-DAAC-4456-B37B-7A092DC6B47C}" destId="{4EDFFB88-E5BC-44E7-BDBB-4A69091248D1}" srcOrd="0" destOrd="1" presId="urn:microsoft.com/office/officeart/2005/8/layout/list1"/>
    <dgm:cxn modelId="{38269C6C-9EDC-461A-A02A-2AA7DB40ED81}" type="presOf" srcId="{844AE8F8-654C-44DD-BDD9-D15821ADC266}" destId="{0D2E369A-F4D7-437E-A11B-F6AE9FA6C9AE}" srcOrd="0" destOrd="1" presId="urn:microsoft.com/office/officeart/2005/8/layout/list1"/>
    <dgm:cxn modelId="{5B9BF15A-D0D1-4067-9CE5-0E31284295F6}" srcId="{B9D7D72F-3CDC-47DF-AA98-2BFA89419A32}" destId="{9775AE69-6F12-4499-8444-92448633B971}" srcOrd="1" destOrd="0" parTransId="{3C111C7A-D144-4A2D-8993-A1AE1E9D2326}" sibTransId="{86555CF9-0272-477A-A1D0-E1CE7221D03C}"/>
    <dgm:cxn modelId="{9230B2C1-6AB7-4EBD-9040-851F751122DC}" srcId="{9775AE69-6F12-4499-8444-92448633B971}" destId="{844AE8F8-654C-44DD-BDD9-D15821ADC266}" srcOrd="1" destOrd="0" parTransId="{6ED45A89-BB45-46AF-862C-53F7CEEFF933}" sibTransId="{BB2F39B1-993D-4A57-B240-322D69CA1B1F}"/>
    <dgm:cxn modelId="{B1234B4C-76E7-495A-9204-358B0D56DD75}" type="presOf" srcId="{C7663C0F-A6FC-4E2F-B3FB-49C82E2E924A}" destId="{4EDFFB88-E5BC-44E7-BDBB-4A69091248D1}" srcOrd="0" destOrd="0" presId="urn:microsoft.com/office/officeart/2005/8/layout/list1"/>
    <dgm:cxn modelId="{DB9408B3-B9AE-4068-8F53-97EE667E7EF4}" type="presOf" srcId="{A0D09D35-5F39-4CD8-B98F-76A98AE15305}" destId="{0D2E369A-F4D7-437E-A11B-F6AE9FA6C9AE}" srcOrd="0" destOrd="0" presId="urn:microsoft.com/office/officeart/2005/8/layout/list1"/>
    <dgm:cxn modelId="{06BC9B1D-714E-4CA6-AA23-F2088FFA7748}" srcId="{C8C49351-421F-417E-B76B-44DB54E96768}" destId="{6FD18E6A-DAAC-4456-B37B-7A092DC6B47C}" srcOrd="1" destOrd="0" parTransId="{38F6FF73-EB6B-46F1-AC59-6A2C4D525E6F}" sibTransId="{12D91571-409B-4ACF-861E-8EB678D9D0FB}"/>
    <dgm:cxn modelId="{E2A4184F-770A-4C72-9FF3-B2D66F3655F7}" type="presOf" srcId="{9775AE69-6F12-4499-8444-92448633B971}" destId="{28FF9AA8-94AF-4A6C-A90B-D6759F24E7D7}" srcOrd="1" destOrd="0" presId="urn:microsoft.com/office/officeart/2005/8/layout/list1"/>
    <dgm:cxn modelId="{90916350-733C-4B97-B196-9D7336435019}" type="presOf" srcId="{C8C49351-421F-417E-B76B-44DB54E96768}" destId="{766E28E0-AF91-46A0-A5B3-0C5566C274EB}" srcOrd="1" destOrd="0" presId="urn:microsoft.com/office/officeart/2005/8/layout/list1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8858F9A3-367B-41E5-9C83-5EA75FC8D88E}" type="presParOf" srcId="{4B311432-808A-4043-9BDD-89BE3D9B0E14}" destId="{83400236-B2E0-4956-89AE-121F64CE14FE}" srcOrd="0" destOrd="0" presId="urn:microsoft.com/office/officeart/2005/8/layout/list1"/>
    <dgm:cxn modelId="{2E75A986-11A2-478D-A47E-4C998700F346}" type="presParOf" srcId="{83400236-B2E0-4956-89AE-121F64CE14FE}" destId="{8307DABD-3404-4DDE-BBEF-4DC73558DFBB}" srcOrd="0" destOrd="0" presId="urn:microsoft.com/office/officeart/2005/8/layout/list1"/>
    <dgm:cxn modelId="{90247DE8-C806-4FF2-B8B0-542B73E080CD}" type="presParOf" srcId="{83400236-B2E0-4956-89AE-121F64CE14FE}" destId="{766E28E0-AF91-46A0-A5B3-0C5566C274EB}" srcOrd="1" destOrd="0" presId="urn:microsoft.com/office/officeart/2005/8/layout/list1"/>
    <dgm:cxn modelId="{E84F726B-6F3C-4D4D-9A95-EFB6AAF99308}" type="presParOf" srcId="{4B311432-808A-4043-9BDD-89BE3D9B0E14}" destId="{38D4C784-E6EE-454B-BAA2-644C5B996772}" srcOrd="1" destOrd="0" presId="urn:microsoft.com/office/officeart/2005/8/layout/list1"/>
    <dgm:cxn modelId="{1D58EC0D-21EF-4082-88CA-6567488008B3}" type="presParOf" srcId="{4B311432-808A-4043-9BDD-89BE3D9B0E14}" destId="{4EDFFB88-E5BC-44E7-BDBB-4A69091248D1}" srcOrd="2" destOrd="0" presId="urn:microsoft.com/office/officeart/2005/8/layout/list1"/>
    <dgm:cxn modelId="{6FD1EFC9-2E3B-4802-BC9C-28EE03809D86}" type="presParOf" srcId="{4B311432-808A-4043-9BDD-89BE3D9B0E14}" destId="{0C9272EE-CA5F-4769-97C2-B789BF0ADA4C}" srcOrd="3" destOrd="0" presId="urn:microsoft.com/office/officeart/2005/8/layout/list1"/>
    <dgm:cxn modelId="{92FECD6C-C921-4625-9425-7A32F71C38D9}" type="presParOf" srcId="{4B311432-808A-4043-9BDD-89BE3D9B0E14}" destId="{45C477CD-03EA-4683-8B3E-82620C34D641}" srcOrd="4" destOrd="0" presId="urn:microsoft.com/office/officeart/2005/8/layout/list1"/>
    <dgm:cxn modelId="{426097DB-D710-4C91-84F9-3E22FC7F2477}" type="presParOf" srcId="{45C477CD-03EA-4683-8B3E-82620C34D641}" destId="{FEB6CC7D-8385-4C0E-99BF-F5BB29AD8AB2}" srcOrd="0" destOrd="0" presId="urn:microsoft.com/office/officeart/2005/8/layout/list1"/>
    <dgm:cxn modelId="{70262DF5-FBA5-43C1-8AA2-0A24CCC2797A}" type="presParOf" srcId="{45C477CD-03EA-4683-8B3E-82620C34D641}" destId="{28FF9AA8-94AF-4A6C-A90B-D6759F24E7D7}" srcOrd="1" destOrd="0" presId="urn:microsoft.com/office/officeart/2005/8/layout/list1"/>
    <dgm:cxn modelId="{30AF378F-02DD-4B30-8350-2B43FB5A9A58}" type="presParOf" srcId="{4B311432-808A-4043-9BDD-89BE3D9B0E14}" destId="{2CD491C5-C1F4-4F67-BDE4-31391B879C9E}" srcOrd="5" destOrd="0" presId="urn:microsoft.com/office/officeart/2005/8/layout/list1"/>
    <dgm:cxn modelId="{718CAD58-808F-4239-A4E6-60FA7F5FC922}" type="presParOf" srcId="{4B311432-808A-4043-9BDD-89BE3D9B0E14}" destId="{0D2E369A-F4D7-437E-A11B-F6AE9FA6C9A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9D7D72F-3CDC-47DF-AA98-2BFA89419A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49351-421F-417E-B76B-44DB54E96768}">
      <dgm:prSet phldrT="[Text]"/>
      <dgm:spPr/>
      <dgm:t>
        <a:bodyPr/>
        <a:lstStyle/>
        <a:p>
          <a:r>
            <a:rPr lang="en-US" dirty="0" smtClean="0"/>
            <a:t>Family Sociology for Social Work , Day School</a:t>
          </a:r>
          <a:endParaRPr lang="en-US" dirty="0"/>
        </a:p>
      </dgm:t>
    </dgm:pt>
    <dgm:pt modelId="{8C02CEE8-DA5E-4F6D-BF9C-0AFD5F1C0AA3}" type="parTrans" cxnId="{5F0DA91C-423E-4ABC-89D2-4D00C6FB0B77}">
      <dgm:prSet/>
      <dgm:spPr/>
      <dgm:t>
        <a:bodyPr/>
        <a:lstStyle/>
        <a:p>
          <a:endParaRPr lang="en-US"/>
        </a:p>
      </dgm:t>
    </dgm:pt>
    <dgm:pt modelId="{2C30B4B4-A193-44C7-A44E-8AFE135ACE51}" type="sibTrans" cxnId="{5F0DA91C-423E-4ABC-89D2-4D00C6FB0B77}">
      <dgm:prSet/>
      <dgm:spPr/>
      <dgm:t>
        <a:bodyPr/>
        <a:lstStyle/>
        <a:p>
          <a:endParaRPr lang="en-US"/>
        </a:p>
      </dgm:t>
    </dgm:pt>
    <dgm:pt modelId="{C7663C0F-A6FC-4E2F-B3FB-49C82E2E924A}">
      <dgm:prSet/>
      <dgm:spPr/>
      <dgm:t>
        <a:bodyPr/>
        <a:lstStyle/>
        <a:p>
          <a:r>
            <a:rPr lang="en-US" dirty="0" smtClean="0"/>
            <a:t>20 seats, shared</a:t>
          </a:r>
          <a:endParaRPr lang="en-US" dirty="0"/>
        </a:p>
      </dgm:t>
    </dgm:pt>
    <dgm:pt modelId="{41C262CC-A4AF-4318-ACBC-1F717BE8B87F}" type="parTrans" cxnId="{1E436BE3-FA6A-44DB-8256-FC293C14BF4C}">
      <dgm:prSet/>
      <dgm:spPr/>
      <dgm:t>
        <a:bodyPr/>
        <a:lstStyle/>
        <a:p>
          <a:endParaRPr lang="en-US"/>
        </a:p>
      </dgm:t>
    </dgm:pt>
    <dgm:pt modelId="{DD41517C-A6F5-4388-AD68-83BC0425E800}" type="sibTrans" cxnId="{1E436BE3-FA6A-44DB-8256-FC293C14BF4C}">
      <dgm:prSet/>
      <dgm:spPr/>
      <dgm:t>
        <a:bodyPr/>
        <a:lstStyle/>
        <a:p>
          <a:endParaRPr lang="en-US"/>
        </a:p>
      </dgm:t>
    </dgm:pt>
    <dgm:pt modelId="{9775AE69-6F12-4499-8444-92448633B971}">
      <dgm:prSet/>
      <dgm:spPr/>
      <dgm:t>
        <a:bodyPr/>
        <a:lstStyle/>
        <a:p>
          <a:r>
            <a:rPr lang="en-US" dirty="0" smtClean="0"/>
            <a:t>Criminology, Day School </a:t>
          </a:r>
          <a:endParaRPr lang="en-US" dirty="0"/>
        </a:p>
      </dgm:t>
    </dgm:pt>
    <dgm:pt modelId="{3C111C7A-D144-4A2D-8993-A1AE1E9D2326}" type="parTrans" cxnId="{5B9BF15A-D0D1-4067-9CE5-0E31284295F6}">
      <dgm:prSet/>
      <dgm:spPr/>
      <dgm:t>
        <a:bodyPr/>
        <a:lstStyle/>
        <a:p>
          <a:endParaRPr lang="en-US"/>
        </a:p>
      </dgm:t>
    </dgm:pt>
    <dgm:pt modelId="{86555CF9-0272-477A-A1D0-E1CE7221D03C}" type="sibTrans" cxnId="{5B9BF15A-D0D1-4067-9CE5-0E31284295F6}">
      <dgm:prSet/>
      <dgm:spPr/>
      <dgm:t>
        <a:bodyPr/>
        <a:lstStyle/>
        <a:p>
          <a:endParaRPr lang="en-US"/>
        </a:p>
      </dgm:t>
    </dgm:pt>
    <dgm:pt modelId="{A0D09D35-5F39-4CD8-B98F-76A98AE15305}">
      <dgm:prSet/>
      <dgm:spPr/>
      <dgm:t>
        <a:bodyPr/>
        <a:lstStyle/>
        <a:p>
          <a:r>
            <a:rPr lang="en-US" dirty="0" smtClean="0"/>
            <a:t>30 seats, shared SMCDSB and SCDSB </a:t>
          </a:r>
          <a:endParaRPr lang="en-US" dirty="0"/>
        </a:p>
      </dgm:t>
    </dgm:pt>
    <dgm:pt modelId="{9B53E269-F527-4E62-867A-8175ABAD6EE8}" type="parTrans" cxnId="{3AB5F0E1-CBE2-42B5-BC2D-9877B4573B39}">
      <dgm:prSet/>
      <dgm:spPr/>
      <dgm:t>
        <a:bodyPr/>
        <a:lstStyle/>
        <a:p>
          <a:endParaRPr lang="en-US"/>
        </a:p>
      </dgm:t>
    </dgm:pt>
    <dgm:pt modelId="{76EFD50D-26E1-4E47-9273-E4BD1C577CFD}" type="sibTrans" cxnId="{3AB5F0E1-CBE2-42B5-BC2D-9877B4573B39}">
      <dgm:prSet/>
      <dgm:spPr/>
      <dgm:t>
        <a:bodyPr/>
        <a:lstStyle/>
        <a:p>
          <a:endParaRPr lang="en-US"/>
        </a:p>
      </dgm:t>
    </dgm:pt>
    <dgm:pt modelId="{4B311432-808A-4043-9BDD-89BE3D9B0E14}" type="pres">
      <dgm:prSet presAssocID="{B9D7D72F-3CDC-47DF-AA98-2BFA89419A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00236-B2E0-4956-89AE-121F64CE14FE}" type="pres">
      <dgm:prSet presAssocID="{C8C49351-421F-417E-B76B-44DB54E96768}" presName="parentLin" presStyleCnt="0"/>
      <dgm:spPr/>
      <dgm:t>
        <a:bodyPr/>
        <a:lstStyle/>
        <a:p>
          <a:endParaRPr lang="en-US"/>
        </a:p>
      </dgm:t>
    </dgm:pt>
    <dgm:pt modelId="{8307DABD-3404-4DDE-BBEF-4DC73558DFBB}" type="pres">
      <dgm:prSet presAssocID="{C8C49351-421F-417E-B76B-44DB54E9676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66E28E0-AF91-46A0-A5B3-0C5566C274EB}" type="pres">
      <dgm:prSet presAssocID="{C8C49351-421F-417E-B76B-44DB54E96768}" presName="parentText" presStyleLbl="node1" presStyleIdx="0" presStyleCnt="2" custLinFactY="72010" custLinFactNeighborX="185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4C784-E6EE-454B-BAA2-644C5B996772}" type="pres">
      <dgm:prSet presAssocID="{C8C49351-421F-417E-B76B-44DB54E96768}" presName="negativeSpace" presStyleCnt="0"/>
      <dgm:spPr/>
      <dgm:t>
        <a:bodyPr/>
        <a:lstStyle/>
        <a:p>
          <a:endParaRPr lang="en-US"/>
        </a:p>
      </dgm:t>
    </dgm:pt>
    <dgm:pt modelId="{4EDFFB88-E5BC-44E7-BDBB-4A69091248D1}" type="pres">
      <dgm:prSet presAssocID="{C8C49351-421F-417E-B76B-44DB54E96768}" presName="childText" presStyleLbl="conFgAcc1" presStyleIdx="0" presStyleCnt="2" custLinFactY="100000" custLinFactNeighborY="180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272EE-CA5F-4769-97C2-B789BF0ADA4C}" type="pres">
      <dgm:prSet presAssocID="{2C30B4B4-A193-44C7-A44E-8AFE135ACE51}" presName="spaceBetweenRectangles" presStyleCnt="0"/>
      <dgm:spPr/>
      <dgm:t>
        <a:bodyPr/>
        <a:lstStyle/>
        <a:p>
          <a:endParaRPr lang="en-US"/>
        </a:p>
      </dgm:t>
    </dgm:pt>
    <dgm:pt modelId="{45C477CD-03EA-4683-8B3E-82620C34D641}" type="pres">
      <dgm:prSet presAssocID="{9775AE69-6F12-4499-8444-92448633B971}" presName="parentLin" presStyleCnt="0"/>
      <dgm:spPr/>
      <dgm:t>
        <a:bodyPr/>
        <a:lstStyle/>
        <a:p>
          <a:endParaRPr lang="en-US"/>
        </a:p>
      </dgm:t>
    </dgm:pt>
    <dgm:pt modelId="{FEB6CC7D-8385-4C0E-99BF-F5BB29AD8AB2}" type="pres">
      <dgm:prSet presAssocID="{9775AE69-6F12-4499-8444-92448633B97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8FF9AA8-94AF-4A6C-A90B-D6759F24E7D7}" type="pres">
      <dgm:prSet presAssocID="{9775AE69-6F12-4499-8444-92448633B971}" presName="parentText" presStyleLbl="node1" presStyleIdx="1" presStyleCnt="2" custLinFactY="-200000" custLinFactNeighborX="-16697" custLinFactNeighborY="-2531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491C5-C1F4-4F67-BDE4-31391B879C9E}" type="pres">
      <dgm:prSet presAssocID="{9775AE69-6F12-4499-8444-92448633B971}" presName="negativeSpace" presStyleCnt="0"/>
      <dgm:spPr/>
      <dgm:t>
        <a:bodyPr/>
        <a:lstStyle/>
        <a:p>
          <a:endParaRPr lang="en-US"/>
        </a:p>
      </dgm:t>
    </dgm:pt>
    <dgm:pt modelId="{0D2E369A-F4D7-437E-A11B-F6AE9FA6C9AE}" type="pres">
      <dgm:prSet presAssocID="{9775AE69-6F12-4499-8444-92448633B971}" presName="childText" presStyleLbl="conFgAcc1" presStyleIdx="1" presStyleCnt="2" custLinFactY="-100000" custLinFactNeighborX="557" custLinFactNeighborY="-178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916350-733C-4B97-B196-9D7336435019}" type="presOf" srcId="{C8C49351-421F-417E-B76B-44DB54E96768}" destId="{766E28E0-AF91-46A0-A5B3-0C5566C274EB}" srcOrd="1" destOrd="0" presId="urn:microsoft.com/office/officeart/2005/8/layout/list1"/>
    <dgm:cxn modelId="{3AB5F0E1-CBE2-42B5-BC2D-9877B4573B39}" srcId="{9775AE69-6F12-4499-8444-92448633B971}" destId="{A0D09D35-5F39-4CD8-B98F-76A98AE15305}" srcOrd="0" destOrd="0" parTransId="{9B53E269-F527-4E62-867A-8175ABAD6EE8}" sibTransId="{76EFD50D-26E1-4E47-9273-E4BD1C577CFD}"/>
    <dgm:cxn modelId="{DB9408B3-B9AE-4068-8F53-97EE667E7EF4}" type="presOf" srcId="{A0D09D35-5F39-4CD8-B98F-76A98AE15305}" destId="{0D2E369A-F4D7-437E-A11B-F6AE9FA6C9AE}" srcOrd="0" destOrd="0" presId="urn:microsoft.com/office/officeart/2005/8/layout/list1"/>
    <dgm:cxn modelId="{54B73967-C5AA-4BCC-800C-A4EBB31419E3}" type="presOf" srcId="{B9D7D72F-3CDC-47DF-AA98-2BFA89419A32}" destId="{4B311432-808A-4043-9BDD-89BE3D9B0E14}" srcOrd="0" destOrd="0" presId="urn:microsoft.com/office/officeart/2005/8/layout/list1"/>
    <dgm:cxn modelId="{5F0DA91C-423E-4ABC-89D2-4D00C6FB0B77}" srcId="{B9D7D72F-3CDC-47DF-AA98-2BFA89419A32}" destId="{C8C49351-421F-417E-B76B-44DB54E96768}" srcOrd="0" destOrd="0" parTransId="{8C02CEE8-DA5E-4F6D-BF9C-0AFD5F1C0AA3}" sibTransId="{2C30B4B4-A193-44C7-A44E-8AFE135ACE51}"/>
    <dgm:cxn modelId="{C673F5D1-239E-48C2-98A3-E142ACCB403F}" type="presOf" srcId="{C8C49351-421F-417E-B76B-44DB54E96768}" destId="{8307DABD-3404-4DDE-BBEF-4DC73558DFBB}" srcOrd="0" destOrd="0" presId="urn:microsoft.com/office/officeart/2005/8/layout/list1"/>
    <dgm:cxn modelId="{1E436BE3-FA6A-44DB-8256-FC293C14BF4C}" srcId="{C8C49351-421F-417E-B76B-44DB54E96768}" destId="{C7663C0F-A6FC-4E2F-B3FB-49C82E2E924A}" srcOrd="0" destOrd="0" parTransId="{41C262CC-A4AF-4318-ACBC-1F717BE8B87F}" sibTransId="{DD41517C-A6F5-4388-AD68-83BC0425E800}"/>
    <dgm:cxn modelId="{E2A4184F-770A-4C72-9FF3-B2D66F3655F7}" type="presOf" srcId="{9775AE69-6F12-4499-8444-92448633B971}" destId="{28FF9AA8-94AF-4A6C-A90B-D6759F24E7D7}" srcOrd="1" destOrd="0" presId="urn:microsoft.com/office/officeart/2005/8/layout/list1"/>
    <dgm:cxn modelId="{B1234B4C-76E7-495A-9204-358B0D56DD75}" type="presOf" srcId="{C7663C0F-A6FC-4E2F-B3FB-49C82E2E924A}" destId="{4EDFFB88-E5BC-44E7-BDBB-4A69091248D1}" srcOrd="0" destOrd="0" presId="urn:microsoft.com/office/officeart/2005/8/layout/list1"/>
    <dgm:cxn modelId="{5B9BF15A-D0D1-4067-9CE5-0E31284295F6}" srcId="{B9D7D72F-3CDC-47DF-AA98-2BFA89419A32}" destId="{9775AE69-6F12-4499-8444-92448633B971}" srcOrd="1" destOrd="0" parTransId="{3C111C7A-D144-4A2D-8993-A1AE1E9D2326}" sibTransId="{86555CF9-0272-477A-A1D0-E1CE7221D03C}"/>
    <dgm:cxn modelId="{34D5D1F7-EC34-474B-A13A-8DB5BE8140EF}" type="presOf" srcId="{9775AE69-6F12-4499-8444-92448633B971}" destId="{FEB6CC7D-8385-4C0E-99BF-F5BB29AD8AB2}" srcOrd="0" destOrd="0" presId="urn:microsoft.com/office/officeart/2005/8/layout/list1"/>
    <dgm:cxn modelId="{8858F9A3-367B-41E5-9C83-5EA75FC8D88E}" type="presParOf" srcId="{4B311432-808A-4043-9BDD-89BE3D9B0E14}" destId="{83400236-B2E0-4956-89AE-121F64CE14FE}" srcOrd="0" destOrd="0" presId="urn:microsoft.com/office/officeart/2005/8/layout/list1"/>
    <dgm:cxn modelId="{2E75A986-11A2-478D-A47E-4C998700F346}" type="presParOf" srcId="{83400236-B2E0-4956-89AE-121F64CE14FE}" destId="{8307DABD-3404-4DDE-BBEF-4DC73558DFBB}" srcOrd="0" destOrd="0" presId="urn:microsoft.com/office/officeart/2005/8/layout/list1"/>
    <dgm:cxn modelId="{90247DE8-C806-4FF2-B8B0-542B73E080CD}" type="presParOf" srcId="{83400236-B2E0-4956-89AE-121F64CE14FE}" destId="{766E28E0-AF91-46A0-A5B3-0C5566C274EB}" srcOrd="1" destOrd="0" presId="urn:microsoft.com/office/officeart/2005/8/layout/list1"/>
    <dgm:cxn modelId="{E84F726B-6F3C-4D4D-9A95-EFB6AAF99308}" type="presParOf" srcId="{4B311432-808A-4043-9BDD-89BE3D9B0E14}" destId="{38D4C784-E6EE-454B-BAA2-644C5B996772}" srcOrd="1" destOrd="0" presId="urn:microsoft.com/office/officeart/2005/8/layout/list1"/>
    <dgm:cxn modelId="{1D58EC0D-21EF-4082-88CA-6567488008B3}" type="presParOf" srcId="{4B311432-808A-4043-9BDD-89BE3D9B0E14}" destId="{4EDFFB88-E5BC-44E7-BDBB-4A69091248D1}" srcOrd="2" destOrd="0" presId="urn:microsoft.com/office/officeart/2005/8/layout/list1"/>
    <dgm:cxn modelId="{6FD1EFC9-2E3B-4802-BC9C-28EE03809D86}" type="presParOf" srcId="{4B311432-808A-4043-9BDD-89BE3D9B0E14}" destId="{0C9272EE-CA5F-4769-97C2-B789BF0ADA4C}" srcOrd="3" destOrd="0" presId="urn:microsoft.com/office/officeart/2005/8/layout/list1"/>
    <dgm:cxn modelId="{92FECD6C-C921-4625-9425-7A32F71C38D9}" type="presParOf" srcId="{4B311432-808A-4043-9BDD-89BE3D9B0E14}" destId="{45C477CD-03EA-4683-8B3E-82620C34D641}" srcOrd="4" destOrd="0" presId="urn:microsoft.com/office/officeart/2005/8/layout/list1"/>
    <dgm:cxn modelId="{426097DB-D710-4C91-84F9-3E22FC7F2477}" type="presParOf" srcId="{45C477CD-03EA-4683-8B3E-82620C34D641}" destId="{FEB6CC7D-8385-4C0E-99BF-F5BB29AD8AB2}" srcOrd="0" destOrd="0" presId="urn:microsoft.com/office/officeart/2005/8/layout/list1"/>
    <dgm:cxn modelId="{70262DF5-FBA5-43C1-8AA2-0A24CCC2797A}" type="presParOf" srcId="{45C477CD-03EA-4683-8B3E-82620C34D641}" destId="{28FF9AA8-94AF-4A6C-A90B-D6759F24E7D7}" srcOrd="1" destOrd="0" presId="urn:microsoft.com/office/officeart/2005/8/layout/list1"/>
    <dgm:cxn modelId="{30AF378F-02DD-4B30-8350-2B43FB5A9A58}" type="presParOf" srcId="{4B311432-808A-4043-9BDD-89BE3D9B0E14}" destId="{2CD491C5-C1F4-4F67-BDE4-31391B879C9E}" srcOrd="5" destOrd="0" presId="urn:microsoft.com/office/officeart/2005/8/layout/list1"/>
    <dgm:cxn modelId="{718CAD58-808F-4239-A4E6-60FA7F5FC922}" type="presParOf" srcId="{4B311432-808A-4043-9BDD-89BE3D9B0E14}" destId="{0D2E369A-F4D7-437E-A11B-F6AE9FA6C9A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27F13-EA77-4B9F-8C6E-61455542EC74}">
      <dsp:nvSpPr>
        <dsp:cNvPr id="0" name=""/>
        <dsp:cNvSpPr/>
      </dsp:nvSpPr>
      <dsp:spPr>
        <a:xfrm>
          <a:off x="0" y="370842"/>
          <a:ext cx="877093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722" tIns="395732" rIns="68072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15 seats, 14 students</a:t>
          </a:r>
          <a:endParaRPr lang="en-US" sz="1900" kern="1200" dirty="0"/>
        </a:p>
      </dsp:txBody>
      <dsp:txXfrm>
        <a:off x="0" y="370842"/>
        <a:ext cx="8770938" cy="807975"/>
      </dsp:txXfrm>
    </dsp:sp>
    <dsp:sp modelId="{8A0D776E-B477-45B9-93F7-312421D185FD}">
      <dsp:nvSpPr>
        <dsp:cNvPr id="0" name=""/>
        <dsp:cNvSpPr/>
      </dsp:nvSpPr>
      <dsp:spPr>
        <a:xfrm>
          <a:off x="438546" y="90402"/>
          <a:ext cx="613965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64" tIns="0" rIns="23206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Basic Baking &amp; Pastry Skills (SCDSB only) Night School</a:t>
          </a:r>
          <a:endParaRPr lang="en-US" sz="1900" kern="1200" dirty="0"/>
        </a:p>
      </dsp:txBody>
      <dsp:txXfrm>
        <a:off x="465926" y="117782"/>
        <a:ext cx="6084896" cy="506120"/>
      </dsp:txXfrm>
    </dsp:sp>
    <dsp:sp modelId="{76215DED-39E3-427B-A371-22A68C667CA9}">
      <dsp:nvSpPr>
        <dsp:cNvPr id="0" name=""/>
        <dsp:cNvSpPr/>
      </dsp:nvSpPr>
      <dsp:spPr>
        <a:xfrm>
          <a:off x="0" y="1561857"/>
          <a:ext cx="877093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722" tIns="395732" rIns="68072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 25 seats,  24 students</a:t>
          </a:r>
          <a:endParaRPr lang="en-US" sz="1900" kern="1200" dirty="0"/>
        </a:p>
      </dsp:txBody>
      <dsp:txXfrm>
        <a:off x="0" y="1561857"/>
        <a:ext cx="8770938" cy="807975"/>
      </dsp:txXfrm>
    </dsp:sp>
    <dsp:sp modelId="{3C8AE98B-FD8C-4763-A1A5-CB1E8A9A5F34}">
      <dsp:nvSpPr>
        <dsp:cNvPr id="0" name=""/>
        <dsp:cNvSpPr/>
      </dsp:nvSpPr>
      <dsp:spPr>
        <a:xfrm>
          <a:off x="438546" y="1281417"/>
          <a:ext cx="613965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64" tIns="0" rIns="23206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Intro to Psychology, Day School</a:t>
          </a:r>
          <a:endParaRPr lang="en-US" sz="1900" kern="1200" dirty="0"/>
        </a:p>
      </dsp:txBody>
      <dsp:txXfrm>
        <a:off x="465926" y="1308797"/>
        <a:ext cx="6084896" cy="506120"/>
      </dsp:txXfrm>
    </dsp:sp>
    <dsp:sp modelId="{4EDFFB88-E5BC-44E7-BDBB-4A69091248D1}">
      <dsp:nvSpPr>
        <dsp:cNvPr id="0" name=""/>
        <dsp:cNvSpPr/>
      </dsp:nvSpPr>
      <dsp:spPr>
        <a:xfrm>
          <a:off x="0" y="2752872"/>
          <a:ext cx="877093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722" tIns="395732" rIns="68072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30 seats, 30 students</a:t>
          </a:r>
          <a:endParaRPr lang="en-US" sz="1900" kern="1200" dirty="0"/>
        </a:p>
      </dsp:txBody>
      <dsp:txXfrm>
        <a:off x="0" y="2752872"/>
        <a:ext cx="8770938" cy="807975"/>
      </dsp:txXfrm>
    </dsp:sp>
    <dsp:sp modelId="{766E28E0-AF91-46A0-A5B3-0C5566C274EB}">
      <dsp:nvSpPr>
        <dsp:cNvPr id="0" name=""/>
        <dsp:cNvSpPr/>
      </dsp:nvSpPr>
      <dsp:spPr>
        <a:xfrm>
          <a:off x="438546" y="2472432"/>
          <a:ext cx="613965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64" tIns="0" rIns="23206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Criminology, Day School</a:t>
          </a:r>
          <a:endParaRPr lang="en-US" sz="1900" kern="1200" dirty="0"/>
        </a:p>
      </dsp:txBody>
      <dsp:txXfrm>
        <a:off x="465926" y="2499812"/>
        <a:ext cx="6084896" cy="5061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FFB88-E5BC-44E7-BDBB-4A69091248D1}">
      <dsp:nvSpPr>
        <dsp:cNvPr id="0" name=""/>
        <dsp:cNvSpPr/>
      </dsp:nvSpPr>
      <dsp:spPr>
        <a:xfrm>
          <a:off x="0" y="1863629"/>
          <a:ext cx="10058399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79044" rIns="78064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15 seats, shared</a:t>
          </a:r>
          <a:endParaRPr lang="en-US" sz="2300" kern="1200" dirty="0"/>
        </a:p>
      </dsp:txBody>
      <dsp:txXfrm>
        <a:off x="0" y="1863629"/>
        <a:ext cx="10058399" cy="978075"/>
      </dsp:txXfrm>
    </dsp:sp>
    <dsp:sp modelId="{766E28E0-AF91-46A0-A5B3-0C5566C274EB}">
      <dsp:nvSpPr>
        <dsp:cNvPr id="0" name=""/>
        <dsp:cNvSpPr/>
      </dsp:nvSpPr>
      <dsp:spPr>
        <a:xfrm>
          <a:off x="512254" y="1442810"/>
          <a:ext cx="70408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Music in our Lives, Day School</a:t>
          </a:r>
          <a:endParaRPr lang="en-US" sz="2300" kern="1200" dirty="0"/>
        </a:p>
      </dsp:txBody>
      <dsp:txXfrm>
        <a:off x="545398" y="1475954"/>
        <a:ext cx="6974592" cy="612672"/>
      </dsp:txXfrm>
    </dsp:sp>
    <dsp:sp modelId="{0D2E369A-F4D7-437E-A11B-F6AE9FA6C9AE}">
      <dsp:nvSpPr>
        <dsp:cNvPr id="0" name=""/>
        <dsp:cNvSpPr/>
      </dsp:nvSpPr>
      <dsp:spPr>
        <a:xfrm>
          <a:off x="0" y="242379"/>
          <a:ext cx="10058399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79044" rIns="78064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16 seats, shared SMCDSB and SCDSB </a:t>
          </a:r>
          <a:endParaRPr lang="en-US" sz="2300" kern="1200" dirty="0"/>
        </a:p>
      </dsp:txBody>
      <dsp:txXfrm>
        <a:off x="0" y="242379"/>
        <a:ext cx="10058399" cy="978075"/>
      </dsp:txXfrm>
    </dsp:sp>
    <dsp:sp modelId="{28FF9AA8-94AF-4A6C-A90B-D6759F24E7D7}">
      <dsp:nvSpPr>
        <dsp:cNvPr id="0" name=""/>
        <dsp:cNvSpPr/>
      </dsp:nvSpPr>
      <dsp:spPr>
        <a:xfrm>
          <a:off x="418947" y="0"/>
          <a:ext cx="70408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Ojibwe</a:t>
          </a:r>
          <a:r>
            <a:rPr lang="en-US" sz="2300" kern="1200" dirty="0" smtClean="0"/>
            <a:t> Language &amp; Culture, Day School </a:t>
          </a:r>
          <a:endParaRPr lang="en-US" sz="2300" kern="1200" dirty="0"/>
        </a:p>
      </dsp:txBody>
      <dsp:txXfrm>
        <a:off x="452091" y="33144"/>
        <a:ext cx="6974592" cy="612672"/>
      </dsp:txXfrm>
    </dsp:sp>
    <dsp:sp modelId="{9CD27F13-EA77-4B9F-8C6E-61455542EC74}">
      <dsp:nvSpPr>
        <dsp:cNvPr id="0" name=""/>
        <dsp:cNvSpPr/>
      </dsp:nvSpPr>
      <dsp:spPr>
        <a:xfrm>
          <a:off x="0" y="3320638"/>
          <a:ext cx="10058399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79044" rIns="78064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18 seats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Lifestyle Management</a:t>
          </a:r>
          <a:endParaRPr lang="en-US" sz="2300" kern="1200" dirty="0"/>
        </a:p>
      </dsp:txBody>
      <dsp:txXfrm>
        <a:off x="0" y="3320638"/>
        <a:ext cx="10058399" cy="1340325"/>
      </dsp:txXfrm>
    </dsp:sp>
    <dsp:sp modelId="{8A0D776E-B477-45B9-93F7-312421D185FD}">
      <dsp:nvSpPr>
        <dsp:cNvPr id="0" name=""/>
        <dsp:cNvSpPr/>
      </dsp:nvSpPr>
      <dsp:spPr>
        <a:xfrm>
          <a:off x="502920" y="2981158"/>
          <a:ext cx="70408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School within a College, SMCDSB only</a:t>
          </a:r>
          <a:endParaRPr lang="en-US" sz="2300" kern="1200" dirty="0"/>
        </a:p>
      </dsp:txBody>
      <dsp:txXfrm>
        <a:off x="536064" y="3014302"/>
        <a:ext cx="6974592" cy="6126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FFB88-E5BC-44E7-BDBB-4A69091248D1}">
      <dsp:nvSpPr>
        <dsp:cNvPr id="0" name=""/>
        <dsp:cNvSpPr/>
      </dsp:nvSpPr>
      <dsp:spPr>
        <a:xfrm>
          <a:off x="0" y="2504221"/>
          <a:ext cx="10058399" cy="1806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645668" rIns="780644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15 seats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Environmental Concerns &amp; Developing Leadership</a:t>
          </a:r>
          <a:endParaRPr lang="en-US" sz="3100" kern="1200" dirty="0"/>
        </a:p>
      </dsp:txBody>
      <dsp:txXfrm>
        <a:off x="0" y="2504221"/>
        <a:ext cx="10058399" cy="1806525"/>
      </dsp:txXfrm>
    </dsp:sp>
    <dsp:sp modelId="{766E28E0-AF91-46A0-A5B3-0C5566C274EB}">
      <dsp:nvSpPr>
        <dsp:cNvPr id="0" name=""/>
        <dsp:cNvSpPr/>
      </dsp:nvSpPr>
      <dsp:spPr>
        <a:xfrm>
          <a:off x="512254" y="2088690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School within a College, SCDSB only</a:t>
          </a:r>
          <a:endParaRPr lang="en-US" sz="3100" kern="1200" dirty="0"/>
        </a:p>
      </dsp:txBody>
      <dsp:txXfrm>
        <a:off x="556926" y="2133362"/>
        <a:ext cx="6951536" cy="825776"/>
      </dsp:txXfrm>
    </dsp:sp>
    <dsp:sp modelId="{0D2E369A-F4D7-437E-A11B-F6AE9FA6C9AE}">
      <dsp:nvSpPr>
        <dsp:cNvPr id="0" name=""/>
        <dsp:cNvSpPr/>
      </dsp:nvSpPr>
      <dsp:spPr>
        <a:xfrm>
          <a:off x="0" y="378648"/>
          <a:ext cx="10058399" cy="1318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645668" rIns="780644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18 seats, shared SMCDSB and SCDSB </a:t>
          </a:r>
          <a:endParaRPr lang="en-US" sz="3100" kern="1200" dirty="0"/>
        </a:p>
      </dsp:txBody>
      <dsp:txXfrm>
        <a:off x="0" y="378648"/>
        <a:ext cx="10058399" cy="1318275"/>
      </dsp:txXfrm>
    </dsp:sp>
    <dsp:sp modelId="{28FF9AA8-94AF-4A6C-A90B-D6759F24E7D7}">
      <dsp:nvSpPr>
        <dsp:cNvPr id="0" name=""/>
        <dsp:cNvSpPr/>
      </dsp:nvSpPr>
      <dsp:spPr>
        <a:xfrm>
          <a:off x="418947" y="0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Customer Service, Night School </a:t>
          </a:r>
          <a:endParaRPr lang="en-US" sz="3100" kern="1200" dirty="0"/>
        </a:p>
      </dsp:txBody>
      <dsp:txXfrm>
        <a:off x="463619" y="44672"/>
        <a:ext cx="6951536" cy="8257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FFB88-E5BC-44E7-BDBB-4A69091248D1}">
      <dsp:nvSpPr>
        <dsp:cNvPr id="0" name=""/>
        <dsp:cNvSpPr/>
      </dsp:nvSpPr>
      <dsp:spPr>
        <a:xfrm>
          <a:off x="0" y="324875"/>
          <a:ext cx="10058399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37388" rIns="78064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16 seats, Classes run in compressed delivery, one 6 hour day a week for 7 weeks</a:t>
          </a:r>
          <a:endParaRPr lang="en-US" sz="2100" kern="1200" dirty="0"/>
        </a:p>
      </dsp:txBody>
      <dsp:txXfrm>
        <a:off x="0" y="324875"/>
        <a:ext cx="10058399" cy="1190700"/>
      </dsp:txXfrm>
    </dsp:sp>
    <dsp:sp modelId="{766E28E0-AF91-46A0-A5B3-0C5566C274EB}">
      <dsp:nvSpPr>
        <dsp:cNvPr id="0" name=""/>
        <dsp:cNvSpPr/>
      </dsp:nvSpPr>
      <dsp:spPr>
        <a:xfrm>
          <a:off x="502920" y="14915"/>
          <a:ext cx="704088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Engine Function &amp; Design—shared, Midland</a:t>
          </a:r>
          <a:endParaRPr lang="en-US" sz="2100" kern="1200" dirty="0"/>
        </a:p>
      </dsp:txBody>
      <dsp:txXfrm>
        <a:off x="533182" y="45177"/>
        <a:ext cx="6980356" cy="559396"/>
      </dsp:txXfrm>
    </dsp:sp>
    <dsp:sp modelId="{0D2E369A-F4D7-437E-A11B-F6AE9FA6C9AE}">
      <dsp:nvSpPr>
        <dsp:cNvPr id="0" name=""/>
        <dsp:cNvSpPr/>
      </dsp:nvSpPr>
      <dsp:spPr>
        <a:xfrm>
          <a:off x="0" y="1938935"/>
          <a:ext cx="10058399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37388" rIns="78064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15 seats, Classes run in compressed delivery, one 6 hour day a week for 7 weeks</a:t>
          </a:r>
          <a:endParaRPr lang="en-US" sz="2100" kern="1200" dirty="0"/>
        </a:p>
      </dsp:txBody>
      <dsp:txXfrm>
        <a:off x="0" y="1938935"/>
        <a:ext cx="10058399" cy="1190700"/>
      </dsp:txXfrm>
    </dsp:sp>
    <dsp:sp modelId="{28FF9AA8-94AF-4A6C-A90B-D6759F24E7D7}">
      <dsp:nvSpPr>
        <dsp:cNvPr id="0" name=""/>
        <dsp:cNvSpPr/>
      </dsp:nvSpPr>
      <dsp:spPr>
        <a:xfrm>
          <a:off x="474927" y="1628975"/>
          <a:ext cx="704088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Plumbing Practical--shared, Midland</a:t>
          </a:r>
          <a:endParaRPr lang="en-US" sz="2100" kern="1200" dirty="0"/>
        </a:p>
      </dsp:txBody>
      <dsp:txXfrm>
        <a:off x="505189" y="1659237"/>
        <a:ext cx="6980356" cy="559396"/>
      </dsp:txXfrm>
    </dsp:sp>
    <dsp:sp modelId="{47648ABE-3358-4C23-B98C-E74B0D8BF8BC}">
      <dsp:nvSpPr>
        <dsp:cNvPr id="0" name=""/>
        <dsp:cNvSpPr/>
      </dsp:nvSpPr>
      <dsp:spPr>
        <a:xfrm>
          <a:off x="0" y="3552995"/>
          <a:ext cx="10058399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37388" rIns="78064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18 seats *one section only*Classes run in compressed delivery, one 6 hour day a week for 7 weeks</a:t>
          </a:r>
          <a:endParaRPr lang="en-US" sz="2100" kern="1200" dirty="0"/>
        </a:p>
      </dsp:txBody>
      <dsp:txXfrm>
        <a:off x="0" y="3552995"/>
        <a:ext cx="10058399" cy="1190700"/>
      </dsp:txXfrm>
    </dsp:sp>
    <dsp:sp modelId="{EBD1DB5C-0CFF-4398-A6D1-62A7622A6EBA}">
      <dsp:nvSpPr>
        <dsp:cNvPr id="0" name=""/>
        <dsp:cNvSpPr/>
      </dsp:nvSpPr>
      <dsp:spPr>
        <a:xfrm>
          <a:off x="502920" y="3243035"/>
          <a:ext cx="704088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Welding and Cutting--shared, Midland</a:t>
          </a:r>
          <a:endParaRPr lang="en-US" sz="2100" kern="1200" dirty="0"/>
        </a:p>
      </dsp:txBody>
      <dsp:txXfrm>
        <a:off x="533182" y="3273297"/>
        <a:ext cx="6980356" cy="5593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FFB88-E5BC-44E7-BDBB-4A69091248D1}">
      <dsp:nvSpPr>
        <dsp:cNvPr id="0" name=""/>
        <dsp:cNvSpPr/>
      </dsp:nvSpPr>
      <dsp:spPr>
        <a:xfrm>
          <a:off x="0" y="847955"/>
          <a:ext cx="10058399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16560" rIns="78064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18 seats, Classes run in compressed delivery, one 6 hour day a week for 8 weeks</a:t>
          </a:r>
          <a:endParaRPr lang="en-US" sz="2000" kern="1200" dirty="0"/>
        </a:p>
      </dsp:txBody>
      <dsp:txXfrm>
        <a:off x="0" y="847955"/>
        <a:ext cx="10058399" cy="850500"/>
      </dsp:txXfrm>
    </dsp:sp>
    <dsp:sp modelId="{766E28E0-AF91-46A0-A5B3-0C5566C274EB}">
      <dsp:nvSpPr>
        <dsp:cNvPr id="0" name=""/>
        <dsp:cNvSpPr/>
      </dsp:nvSpPr>
      <dsp:spPr>
        <a:xfrm>
          <a:off x="502920" y="552755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Electrical Installations—shared, Barrie</a:t>
          </a:r>
          <a:endParaRPr lang="en-US" sz="2000" kern="1200" dirty="0"/>
        </a:p>
      </dsp:txBody>
      <dsp:txXfrm>
        <a:off x="531741" y="581576"/>
        <a:ext cx="6983238" cy="532758"/>
      </dsp:txXfrm>
    </dsp:sp>
    <dsp:sp modelId="{0D2E369A-F4D7-437E-A11B-F6AE9FA6C9AE}">
      <dsp:nvSpPr>
        <dsp:cNvPr id="0" name=""/>
        <dsp:cNvSpPr/>
      </dsp:nvSpPr>
      <dsp:spPr>
        <a:xfrm>
          <a:off x="0" y="2101655"/>
          <a:ext cx="10058399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16560" rIns="78064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20 seats, Classes run in compressed delivery, one 8 hour day a week for 7 weeks</a:t>
          </a:r>
          <a:endParaRPr lang="en-US" sz="2000" kern="1200" dirty="0"/>
        </a:p>
      </dsp:txBody>
      <dsp:txXfrm>
        <a:off x="0" y="2101655"/>
        <a:ext cx="10058399" cy="850500"/>
      </dsp:txXfrm>
    </dsp:sp>
    <dsp:sp modelId="{28FF9AA8-94AF-4A6C-A90B-D6759F24E7D7}">
      <dsp:nvSpPr>
        <dsp:cNvPr id="0" name=""/>
        <dsp:cNvSpPr/>
      </dsp:nvSpPr>
      <dsp:spPr>
        <a:xfrm>
          <a:off x="502920" y="1806455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Basic Baking &amp; Pastry Skills—SCDSB only, Barrie</a:t>
          </a:r>
          <a:endParaRPr lang="en-US" sz="2000" kern="1200" dirty="0"/>
        </a:p>
      </dsp:txBody>
      <dsp:txXfrm>
        <a:off x="531741" y="1835276"/>
        <a:ext cx="6983238" cy="532758"/>
      </dsp:txXfrm>
    </dsp:sp>
    <dsp:sp modelId="{47648ABE-3358-4C23-B98C-E74B0D8BF8BC}">
      <dsp:nvSpPr>
        <dsp:cNvPr id="0" name=""/>
        <dsp:cNvSpPr/>
      </dsp:nvSpPr>
      <dsp:spPr>
        <a:xfrm>
          <a:off x="0" y="3355355"/>
          <a:ext cx="10058399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16560" rIns="78064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18 seats *New*</a:t>
          </a:r>
          <a:endParaRPr lang="en-US" sz="2000" kern="1200" dirty="0"/>
        </a:p>
      </dsp:txBody>
      <dsp:txXfrm>
        <a:off x="0" y="3355355"/>
        <a:ext cx="10058399" cy="850500"/>
      </dsp:txXfrm>
    </dsp:sp>
    <dsp:sp modelId="{EBD1DB5C-0CFF-4398-A6D1-62A7622A6EBA}">
      <dsp:nvSpPr>
        <dsp:cNvPr id="0" name=""/>
        <dsp:cNvSpPr/>
      </dsp:nvSpPr>
      <dsp:spPr>
        <a:xfrm>
          <a:off x="502920" y="3060155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Computerized Numerical Control Applications--shared, Barrie</a:t>
          </a:r>
          <a:endParaRPr lang="en-US" sz="2000" kern="1200" dirty="0"/>
        </a:p>
      </dsp:txBody>
      <dsp:txXfrm>
        <a:off x="531741" y="3088976"/>
        <a:ext cx="6983238" cy="5327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FFB88-E5BC-44E7-BDBB-4A69091248D1}">
      <dsp:nvSpPr>
        <dsp:cNvPr id="0" name=""/>
        <dsp:cNvSpPr/>
      </dsp:nvSpPr>
      <dsp:spPr>
        <a:xfrm>
          <a:off x="0" y="597305"/>
          <a:ext cx="10058399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624840" rIns="780644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15 seats, Classes run in compressed delivery, one 6 hour day a week for 8 weeks</a:t>
          </a:r>
          <a:endParaRPr lang="en-US" sz="3000" kern="1200" dirty="0"/>
        </a:p>
      </dsp:txBody>
      <dsp:txXfrm>
        <a:off x="0" y="597305"/>
        <a:ext cx="10058399" cy="1701000"/>
      </dsp:txXfrm>
    </dsp:sp>
    <dsp:sp modelId="{766E28E0-AF91-46A0-A5B3-0C5566C274EB}">
      <dsp:nvSpPr>
        <dsp:cNvPr id="0" name=""/>
        <dsp:cNvSpPr/>
      </dsp:nvSpPr>
      <dsp:spPr>
        <a:xfrm>
          <a:off x="502920" y="154505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Lifestyle Management—shared, Barrie</a:t>
          </a:r>
          <a:endParaRPr lang="en-US" sz="3000" kern="1200" dirty="0"/>
        </a:p>
      </dsp:txBody>
      <dsp:txXfrm>
        <a:off x="546151" y="197736"/>
        <a:ext cx="6954418" cy="799138"/>
      </dsp:txXfrm>
    </dsp:sp>
    <dsp:sp modelId="{0D2E369A-F4D7-437E-A11B-F6AE9FA6C9AE}">
      <dsp:nvSpPr>
        <dsp:cNvPr id="0" name=""/>
        <dsp:cNvSpPr/>
      </dsp:nvSpPr>
      <dsp:spPr>
        <a:xfrm>
          <a:off x="0" y="2903105"/>
          <a:ext cx="10058399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624840" rIns="780644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15 seats, Classes run in compressed delivery, one 8 hour day a week for 7 weeks</a:t>
          </a:r>
          <a:endParaRPr lang="en-US" sz="3000" kern="1200" dirty="0"/>
        </a:p>
      </dsp:txBody>
      <dsp:txXfrm>
        <a:off x="0" y="2903105"/>
        <a:ext cx="10058399" cy="1701000"/>
      </dsp:txXfrm>
    </dsp:sp>
    <dsp:sp modelId="{28FF9AA8-94AF-4A6C-A90B-D6759F24E7D7}">
      <dsp:nvSpPr>
        <dsp:cNvPr id="0" name=""/>
        <dsp:cNvSpPr/>
      </dsp:nvSpPr>
      <dsp:spPr>
        <a:xfrm>
          <a:off x="502920" y="2460305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Music in our Lives--shared, Barrie *NEW*</a:t>
          </a:r>
          <a:endParaRPr lang="en-US" sz="3000" kern="1200" dirty="0"/>
        </a:p>
      </dsp:txBody>
      <dsp:txXfrm>
        <a:off x="546151" y="2503536"/>
        <a:ext cx="6954418" cy="799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27F13-EA77-4B9F-8C6E-61455542EC74}">
      <dsp:nvSpPr>
        <dsp:cNvPr id="0" name=""/>
        <dsp:cNvSpPr/>
      </dsp:nvSpPr>
      <dsp:spPr>
        <a:xfrm>
          <a:off x="0" y="966349"/>
          <a:ext cx="877093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722" tIns="395732" rIns="68072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15 seats, 13 students</a:t>
          </a:r>
          <a:endParaRPr lang="en-US" sz="1900" kern="1200" dirty="0"/>
        </a:p>
      </dsp:txBody>
      <dsp:txXfrm>
        <a:off x="0" y="966349"/>
        <a:ext cx="8770938" cy="807975"/>
      </dsp:txXfrm>
    </dsp:sp>
    <dsp:sp modelId="{8A0D776E-B477-45B9-93F7-312421D185FD}">
      <dsp:nvSpPr>
        <dsp:cNvPr id="0" name=""/>
        <dsp:cNvSpPr/>
      </dsp:nvSpPr>
      <dsp:spPr>
        <a:xfrm>
          <a:off x="438546" y="685909"/>
          <a:ext cx="613965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64" tIns="0" rIns="23206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Introduction to Fitness &amp; Health Promotion, Day School</a:t>
          </a:r>
          <a:endParaRPr lang="en-US" sz="1900" kern="1200" dirty="0"/>
        </a:p>
      </dsp:txBody>
      <dsp:txXfrm>
        <a:off x="465926" y="713289"/>
        <a:ext cx="6084896" cy="506120"/>
      </dsp:txXfrm>
    </dsp:sp>
    <dsp:sp modelId="{76215DED-39E3-427B-A371-22A68C667CA9}">
      <dsp:nvSpPr>
        <dsp:cNvPr id="0" name=""/>
        <dsp:cNvSpPr/>
      </dsp:nvSpPr>
      <dsp:spPr>
        <a:xfrm>
          <a:off x="0" y="2157365"/>
          <a:ext cx="877093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722" tIns="395732" rIns="68072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 20 seats,  14 students</a:t>
          </a:r>
          <a:endParaRPr lang="en-US" sz="1900" kern="1200" dirty="0"/>
        </a:p>
      </dsp:txBody>
      <dsp:txXfrm>
        <a:off x="0" y="2157365"/>
        <a:ext cx="8770938" cy="807975"/>
      </dsp:txXfrm>
    </dsp:sp>
    <dsp:sp modelId="{3C8AE98B-FD8C-4763-A1A5-CB1E8A9A5F34}">
      <dsp:nvSpPr>
        <dsp:cNvPr id="0" name=""/>
        <dsp:cNvSpPr/>
      </dsp:nvSpPr>
      <dsp:spPr>
        <a:xfrm>
          <a:off x="438546" y="1876925"/>
          <a:ext cx="613965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64" tIns="0" rIns="23206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Ideas &amp; Imagery, Day School</a:t>
          </a:r>
          <a:endParaRPr lang="en-US" sz="1900" kern="1200" dirty="0"/>
        </a:p>
      </dsp:txBody>
      <dsp:txXfrm>
        <a:off x="465926" y="1904305"/>
        <a:ext cx="6084896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27F13-EA77-4B9F-8C6E-61455542EC74}">
      <dsp:nvSpPr>
        <dsp:cNvPr id="0" name=""/>
        <dsp:cNvSpPr/>
      </dsp:nvSpPr>
      <dsp:spPr>
        <a:xfrm>
          <a:off x="0" y="484175"/>
          <a:ext cx="8770938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722" tIns="458216" rIns="68072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Ethics &amp; Issues and Lifestyle Management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18 seats, 18 students</a:t>
          </a:r>
          <a:endParaRPr lang="en-US" sz="2200" kern="1200" dirty="0"/>
        </a:p>
      </dsp:txBody>
      <dsp:txXfrm>
        <a:off x="0" y="484175"/>
        <a:ext cx="8770938" cy="1282049"/>
      </dsp:txXfrm>
    </dsp:sp>
    <dsp:sp modelId="{8A0D776E-B477-45B9-93F7-312421D185FD}">
      <dsp:nvSpPr>
        <dsp:cNvPr id="0" name=""/>
        <dsp:cNvSpPr/>
      </dsp:nvSpPr>
      <dsp:spPr>
        <a:xfrm>
          <a:off x="438546" y="159455"/>
          <a:ext cx="6139656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64" tIns="0" rIns="23206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School within a College, SCDSB</a:t>
          </a:r>
          <a:endParaRPr lang="en-US" sz="2200" kern="1200" dirty="0"/>
        </a:p>
      </dsp:txBody>
      <dsp:txXfrm>
        <a:off x="470249" y="191158"/>
        <a:ext cx="6076250" cy="586034"/>
      </dsp:txXfrm>
    </dsp:sp>
    <dsp:sp modelId="{4EDFFB88-E5BC-44E7-BDBB-4A69091248D1}">
      <dsp:nvSpPr>
        <dsp:cNvPr id="0" name=""/>
        <dsp:cNvSpPr/>
      </dsp:nvSpPr>
      <dsp:spPr>
        <a:xfrm>
          <a:off x="0" y="2209745"/>
          <a:ext cx="8770938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722" tIns="458216" rIns="68072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Conflict Resolution or Lifestyle Management </a:t>
          </a:r>
          <a:r>
            <a:rPr lang="en-US" sz="2200" kern="1200" smtClean="0"/>
            <a:t>general education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38 seats, 35 students</a:t>
          </a:r>
          <a:endParaRPr lang="en-US" sz="2200" kern="1200" dirty="0"/>
        </a:p>
      </dsp:txBody>
      <dsp:txXfrm>
        <a:off x="0" y="2209745"/>
        <a:ext cx="8770938" cy="1282049"/>
      </dsp:txXfrm>
    </dsp:sp>
    <dsp:sp modelId="{766E28E0-AF91-46A0-A5B3-0C5566C274EB}">
      <dsp:nvSpPr>
        <dsp:cNvPr id="0" name=""/>
        <dsp:cNvSpPr/>
      </dsp:nvSpPr>
      <dsp:spPr>
        <a:xfrm>
          <a:off x="438546" y="1885025"/>
          <a:ext cx="6139656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64" tIns="0" rIns="23206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School within a College, SMCDSB</a:t>
          </a:r>
          <a:endParaRPr lang="en-US" sz="2200" kern="1200" dirty="0"/>
        </a:p>
      </dsp:txBody>
      <dsp:txXfrm>
        <a:off x="470249" y="1916728"/>
        <a:ext cx="6076250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27F13-EA77-4B9F-8C6E-61455542EC74}">
      <dsp:nvSpPr>
        <dsp:cNvPr id="0" name=""/>
        <dsp:cNvSpPr/>
      </dsp:nvSpPr>
      <dsp:spPr>
        <a:xfrm>
          <a:off x="0" y="360414"/>
          <a:ext cx="877093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722" tIns="395732" rIns="68072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20 seats, 15 students</a:t>
          </a:r>
          <a:endParaRPr lang="en-US" sz="1900" kern="1200" dirty="0"/>
        </a:p>
      </dsp:txBody>
      <dsp:txXfrm>
        <a:off x="0" y="360414"/>
        <a:ext cx="8770938" cy="807975"/>
      </dsp:txXfrm>
    </dsp:sp>
    <dsp:sp modelId="{8A0D776E-B477-45B9-93F7-312421D185FD}">
      <dsp:nvSpPr>
        <dsp:cNvPr id="0" name=""/>
        <dsp:cNvSpPr/>
      </dsp:nvSpPr>
      <dsp:spPr>
        <a:xfrm>
          <a:off x="438546" y="90402"/>
          <a:ext cx="613965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64" tIns="0" rIns="23206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Intro to Psychology, Day School, South Georgian Bay</a:t>
          </a:r>
          <a:endParaRPr lang="en-US" sz="1900" kern="1200" dirty="0"/>
        </a:p>
      </dsp:txBody>
      <dsp:txXfrm>
        <a:off x="465926" y="117782"/>
        <a:ext cx="6084896" cy="506120"/>
      </dsp:txXfrm>
    </dsp:sp>
    <dsp:sp modelId="{76215DED-39E3-427B-A371-22A68C667CA9}">
      <dsp:nvSpPr>
        <dsp:cNvPr id="0" name=""/>
        <dsp:cNvSpPr/>
      </dsp:nvSpPr>
      <dsp:spPr>
        <a:xfrm>
          <a:off x="0" y="1561857"/>
          <a:ext cx="877093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722" tIns="395732" rIns="68072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 20 seats,  19 students</a:t>
          </a:r>
          <a:endParaRPr lang="en-US" sz="1900" kern="1200" dirty="0"/>
        </a:p>
      </dsp:txBody>
      <dsp:txXfrm>
        <a:off x="0" y="1561857"/>
        <a:ext cx="8770938" cy="807975"/>
      </dsp:txXfrm>
    </dsp:sp>
    <dsp:sp modelId="{3C8AE98B-FD8C-4763-A1A5-CB1E8A9A5F34}">
      <dsp:nvSpPr>
        <dsp:cNvPr id="0" name=""/>
        <dsp:cNvSpPr/>
      </dsp:nvSpPr>
      <dsp:spPr>
        <a:xfrm>
          <a:off x="438546" y="1281417"/>
          <a:ext cx="613965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64" tIns="0" rIns="23206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Interpersonal Skills, Day School, Orillia</a:t>
          </a:r>
          <a:endParaRPr lang="en-US" sz="1900" kern="1200" dirty="0"/>
        </a:p>
      </dsp:txBody>
      <dsp:txXfrm>
        <a:off x="465926" y="1308797"/>
        <a:ext cx="6084896" cy="506120"/>
      </dsp:txXfrm>
    </dsp:sp>
    <dsp:sp modelId="{4EDFFB88-E5BC-44E7-BDBB-4A69091248D1}">
      <dsp:nvSpPr>
        <dsp:cNvPr id="0" name=""/>
        <dsp:cNvSpPr/>
      </dsp:nvSpPr>
      <dsp:spPr>
        <a:xfrm>
          <a:off x="0" y="2752872"/>
          <a:ext cx="877093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722" tIns="395732" rIns="68072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16 seats, 16 students</a:t>
          </a:r>
          <a:endParaRPr lang="en-US" sz="1900" kern="1200" dirty="0"/>
        </a:p>
      </dsp:txBody>
      <dsp:txXfrm>
        <a:off x="0" y="2752872"/>
        <a:ext cx="8770938" cy="807975"/>
      </dsp:txXfrm>
    </dsp:sp>
    <dsp:sp modelId="{766E28E0-AF91-46A0-A5B3-0C5566C274EB}">
      <dsp:nvSpPr>
        <dsp:cNvPr id="0" name=""/>
        <dsp:cNvSpPr/>
      </dsp:nvSpPr>
      <dsp:spPr>
        <a:xfrm>
          <a:off x="438546" y="2472432"/>
          <a:ext cx="613965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64" tIns="0" rIns="23206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Developing Leadership, Day School, Midland</a:t>
          </a:r>
          <a:endParaRPr lang="en-US" sz="1900" kern="1200" dirty="0"/>
        </a:p>
      </dsp:txBody>
      <dsp:txXfrm>
        <a:off x="465926" y="2499812"/>
        <a:ext cx="6084896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FFB88-E5BC-44E7-BDBB-4A69091248D1}">
      <dsp:nvSpPr>
        <dsp:cNvPr id="0" name=""/>
        <dsp:cNvSpPr/>
      </dsp:nvSpPr>
      <dsp:spPr>
        <a:xfrm>
          <a:off x="0" y="1832876"/>
          <a:ext cx="10058399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395732" rIns="78064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17 seats, shared</a:t>
          </a:r>
          <a:endParaRPr lang="en-US" sz="1900" kern="1200" dirty="0"/>
        </a:p>
      </dsp:txBody>
      <dsp:txXfrm>
        <a:off x="0" y="1832876"/>
        <a:ext cx="10058399" cy="807975"/>
      </dsp:txXfrm>
    </dsp:sp>
    <dsp:sp modelId="{766E28E0-AF91-46A0-A5B3-0C5566C274EB}">
      <dsp:nvSpPr>
        <dsp:cNvPr id="0" name=""/>
        <dsp:cNvSpPr/>
      </dsp:nvSpPr>
      <dsp:spPr>
        <a:xfrm>
          <a:off x="540246" y="1485470"/>
          <a:ext cx="704088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Experiences in Language Arts (ECE), Day School </a:t>
          </a:r>
          <a:endParaRPr lang="en-US" sz="1900" kern="1200" dirty="0"/>
        </a:p>
      </dsp:txBody>
      <dsp:txXfrm>
        <a:off x="567626" y="1512850"/>
        <a:ext cx="6986120" cy="506120"/>
      </dsp:txXfrm>
    </dsp:sp>
    <dsp:sp modelId="{0D2E369A-F4D7-437E-A11B-F6AE9FA6C9AE}">
      <dsp:nvSpPr>
        <dsp:cNvPr id="0" name=""/>
        <dsp:cNvSpPr/>
      </dsp:nvSpPr>
      <dsp:spPr>
        <a:xfrm>
          <a:off x="0" y="555840"/>
          <a:ext cx="10058399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395732" rIns="78064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15 seats, shared SMCDSB and SCDSB </a:t>
          </a:r>
          <a:endParaRPr lang="en-US" sz="1900" kern="1200" dirty="0"/>
        </a:p>
      </dsp:txBody>
      <dsp:txXfrm>
        <a:off x="0" y="555840"/>
        <a:ext cx="10058399" cy="807975"/>
      </dsp:txXfrm>
    </dsp:sp>
    <dsp:sp modelId="{28FF9AA8-94AF-4A6C-A90B-D6759F24E7D7}">
      <dsp:nvSpPr>
        <dsp:cNvPr id="0" name=""/>
        <dsp:cNvSpPr/>
      </dsp:nvSpPr>
      <dsp:spPr>
        <a:xfrm>
          <a:off x="418947" y="0"/>
          <a:ext cx="704088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Basic Baking &amp; Pastry Skills—Culinary Techniques, Night School </a:t>
          </a:r>
          <a:endParaRPr lang="en-US" sz="1900" kern="1200" dirty="0"/>
        </a:p>
      </dsp:txBody>
      <dsp:txXfrm>
        <a:off x="446327" y="27380"/>
        <a:ext cx="6986120" cy="506120"/>
      </dsp:txXfrm>
    </dsp:sp>
    <dsp:sp modelId="{9CD27F13-EA77-4B9F-8C6E-61455542EC74}">
      <dsp:nvSpPr>
        <dsp:cNvPr id="0" name=""/>
        <dsp:cNvSpPr/>
      </dsp:nvSpPr>
      <dsp:spPr>
        <a:xfrm>
          <a:off x="0" y="3306552"/>
          <a:ext cx="10058399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395732" rIns="78064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20 seats, shared</a:t>
          </a:r>
          <a:endParaRPr lang="en-US" sz="1900" kern="1200" dirty="0"/>
        </a:p>
      </dsp:txBody>
      <dsp:txXfrm>
        <a:off x="0" y="3306552"/>
        <a:ext cx="10058399" cy="807975"/>
      </dsp:txXfrm>
    </dsp:sp>
    <dsp:sp modelId="{8A0D776E-B477-45B9-93F7-312421D185FD}">
      <dsp:nvSpPr>
        <dsp:cNvPr id="0" name=""/>
        <dsp:cNvSpPr/>
      </dsp:nvSpPr>
      <dsp:spPr>
        <a:xfrm>
          <a:off x="502920" y="3026113"/>
          <a:ext cx="704088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Introduction to Marketing (Business programs) Day School</a:t>
          </a:r>
          <a:endParaRPr lang="en-US" sz="1900" kern="1200" dirty="0"/>
        </a:p>
      </dsp:txBody>
      <dsp:txXfrm>
        <a:off x="530300" y="3053493"/>
        <a:ext cx="6986120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FFB88-E5BC-44E7-BDBB-4A69091248D1}">
      <dsp:nvSpPr>
        <dsp:cNvPr id="0" name=""/>
        <dsp:cNvSpPr/>
      </dsp:nvSpPr>
      <dsp:spPr>
        <a:xfrm>
          <a:off x="0" y="2859877"/>
          <a:ext cx="10058399" cy="1318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645668" rIns="780644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20 seats, shared</a:t>
          </a:r>
          <a:endParaRPr lang="en-US" sz="3100" kern="1200" dirty="0"/>
        </a:p>
      </dsp:txBody>
      <dsp:txXfrm>
        <a:off x="0" y="2859877"/>
        <a:ext cx="10058399" cy="1318275"/>
      </dsp:txXfrm>
    </dsp:sp>
    <dsp:sp modelId="{766E28E0-AF91-46A0-A5B3-0C5566C274EB}">
      <dsp:nvSpPr>
        <dsp:cNvPr id="0" name=""/>
        <dsp:cNvSpPr/>
      </dsp:nvSpPr>
      <dsp:spPr>
        <a:xfrm>
          <a:off x="493595" y="2493309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Intro to Sociology, Day School **NEW**</a:t>
          </a:r>
          <a:endParaRPr lang="en-US" sz="3100" kern="1200" dirty="0"/>
        </a:p>
      </dsp:txBody>
      <dsp:txXfrm>
        <a:off x="538267" y="2537981"/>
        <a:ext cx="6951536" cy="825776"/>
      </dsp:txXfrm>
    </dsp:sp>
    <dsp:sp modelId="{0D2E369A-F4D7-437E-A11B-F6AE9FA6C9AE}">
      <dsp:nvSpPr>
        <dsp:cNvPr id="0" name=""/>
        <dsp:cNvSpPr/>
      </dsp:nvSpPr>
      <dsp:spPr>
        <a:xfrm>
          <a:off x="0" y="358498"/>
          <a:ext cx="10058399" cy="1318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645668" rIns="780644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30 seats, shared SMCDSB and SCDSB </a:t>
          </a:r>
          <a:endParaRPr lang="en-US" sz="3100" kern="1200" dirty="0"/>
        </a:p>
      </dsp:txBody>
      <dsp:txXfrm>
        <a:off x="0" y="358498"/>
        <a:ext cx="10058399" cy="1318275"/>
      </dsp:txXfrm>
    </dsp:sp>
    <dsp:sp modelId="{28FF9AA8-94AF-4A6C-A90B-D6759F24E7D7}">
      <dsp:nvSpPr>
        <dsp:cNvPr id="0" name=""/>
        <dsp:cNvSpPr/>
      </dsp:nvSpPr>
      <dsp:spPr>
        <a:xfrm>
          <a:off x="418947" y="0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Success in Health, Day School</a:t>
          </a:r>
          <a:endParaRPr lang="en-US" sz="3100" kern="1200" dirty="0"/>
        </a:p>
      </dsp:txBody>
      <dsp:txXfrm>
        <a:off x="463619" y="44672"/>
        <a:ext cx="6951536" cy="8257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FFB88-E5BC-44E7-BDBB-4A69091248D1}">
      <dsp:nvSpPr>
        <dsp:cNvPr id="0" name=""/>
        <dsp:cNvSpPr/>
      </dsp:nvSpPr>
      <dsp:spPr>
        <a:xfrm>
          <a:off x="0" y="1869381"/>
          <a:ext cx="10058399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37388" rIns="78064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15 seats, shared</a:t>
          </a:r>
          <a:endParaRPr lang="en-US" sz="2100" kern="1200" dirty="0"/>
        </a:p>
      </dsp:txBody>
      <dsp:txXfrm>
        <a:off x="0" y="1869381"/>
        <a:ext cx="10058399" cy="893025"/>
      </dsp:txXfrm>
    </dsp:sp>
    <dsp:sp modelId="{766E28E0-AF91-46A0-A5B3-0C5566C274EB}">
      <dsp:nvSpPr>
        <dsp:cNvPr id="0" name=""/>
        <dsp:cNvSpPr/>
      </dsp:nvSpPr>
      <dsp:spPr>
        <a:xfrm>
          <a:off x="512254" y="1527752"/>
          <a:ext cx="704088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Communications Essentials, Adult, Night School**NEW**</a:t>
          </a:r>
          <a:endParaRPr lang="en-US" sz="2100" kern="1200" dirty="0"/>
        </a:p>
      </dsp:txBody>
      <dsp:txXfrm>
        <a:off x="542516" y="1558014"/>
        <a:ext cx="6980356" cy="559396"/>
      </dsp:txXfrm>
    </dsp:sp>
    <dsp:sp modelId="{0D2E369A-F4D7-437E-A11B-F6AE9FA6C9AE}">
      <dsp:nvSpPr>
        <dsp:cNvPr id="0" name=""/>
        <dsp:cNvSpPr/>
      </dsp:nvSpPr>
      <dsp:spPr>
        <a:xfrm>
          <a:off x="0" y="440223"/>
          <a:ext cx="10058399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37388" rIns="78064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15 seats, shared SMCDSB and SCDSB </a:t>
          </a:r>
          <a:endParaRPr lang="en-US" sz="2100" kern="1200" dirty="0"/>
        </a:p>
      </dsp:txBody>
      <dsp:txXfrm>
        <a:off x="0" y="440223"/>
        <a:ext cx="10058399" cy="893025"/>
      </dsp:txXfrm>
    </dsp:sp>
    <dsp:sp modelId="{28FF9AA8-94AF-4A6C-A90B-D6759F24E7D7}">
      <dsp:nvSpPr>
        <dsp:cNvPr id="0" name=""/>
        <dsp:cNvSpPr/>
      </dsp:nvSpPr>
      <dsp:spPr>
        <a:xfrm>
          <a:off x="418947" y="0"/>
          <a:ext cx="704088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Ethics and Issues, Adult, Day School </a:t>
          </a:r>
          <a:endParaRPr lang="en-US" sz="2100" kern="1200" dirty="0"/>
        </a:p>
      </dsp:txBody>
      <dsp:txXfrm>
        <a:off x="449209" y="30262"/>
        <a:ext cx="6980356" cy="559396"/>
      </dsp:txXfrm>
    </dsp:sp>
    <dsp:sp modelId="{9CD27F13-EA77-4B9F-8C6E-61455542EC74}">
      <dsp:nvSpPr>
        <dsp:cNvPr id="0" name=""/>
        <dsp:cNvSpPr/>
      </dsp:nvSpPr>
      <dsp:spPr>
        <a:xfrm>
          <a:off x="0" y="3404158"/>
          <a:ext cx="10058399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37388" rIns="78064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13 seats, shared</a:t>
          </a:r>
          <a:endParaRPr lang="en-US" sz="2100" kern="1200" dirty="0"/>
        </a:p>
      </dsp:txBody>
      <dsp:txXfrm>
        <a:off x="0" y="3404158"/>
        <a:ext cx="10058399" cy="893025"/>
      </dsp:txXfrm>
    </dsp:sp>
    <dsp:sp modelId="{8A0D776E-B477-45B9-93F7-312421D185FD}">
      <dsp:nvSpPr>
        <dsp:cNvPr id="0" name=""/>
        <dsp:cNvSpPr/>
      </dsp:nvSpPr>
      <dsp:spPr>
        <a:xfrm>
          <a:off x="502920" y="3094198"/>
          <a:ext cx="704088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Top Up , Adults, Day School</a:t>
          </a:r>
          <a:endParaRPr lang="en-US" sz="2100" kern="1200" dirty="0"/>
        </a:p>
      </dsp:txBody>
      <dsp:txXfrm>
        <a:off x="533182" y="3124460"/>
        <a:ext cx="6980356" cy="5593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FFB88-E5BC-44E7-BDBB-4A69091248D1}">
      <dsp:nvSpPr>
        <dsp:cNvPr id="0" name=""/>
        <dsp:cNvSpPr/>
      </dsp:nvSpPr>
      <dsp:spPr>
        <a:xfrm>
          <a:off x="0" y="2952085"/>
          <a:ext cx="10058399" cy="1806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645668" rIns="780644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38 seats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Ethics &amp; Issues or Conflict Resolution</a:t>
          </a:r>
          <a:endParaRPr lang="en-US" sz="3100" kern="1200" dirty="0"/>
        </a:p>
      </dsp:txBody>
      <dsp:txXfrm>
        <a:off x="0" y="2952085"/>
        <a:ext cx="10058399" cy="1806525"/>
      </dsp:txXfrm>
    </dsp:sp>
    <dsp:sp modelId="{766E28E0-AF91-46A0-A5B3-0C5566C274EB}">
      <dsp:nvSpPr>
        <dsp:cNvPr id="0" name=""/>
        <dsp:cNvSpPr/>
      </dsp:nvSpPr>
      <dsp:spPr>
        <a:xfrm>
          <a:off x="465598" y="2595448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School within a College, SMCDSB</a:t>
          </a:r>
          <a:endParaRPr lang="en-US" sz="3100" kern="1200" dirty="0"/>
        </a:p>
      </dsp:txBody>
      <dsp:txXfrm>
        <a:off x="510270" y="2640120"/>
        <a:ext cx="6951536" cy="825776"/>
      </dsp:txXfrm>
    </dsp:sp>
    <dsp:sp modelId="{0D2E369A-F4D7-437E-A11B-F6AE9FA6C9AE}">
      <dsp:nvSpPr>
        <dsp:cNvPr id="0" name=""/>
        <dsp:cNvSpPr/>
      </dsp:nvSpPr>
      <dsp:spPr>
        <a:xfrm>
          <a:off x="0" y="440219"/>
          <a:ext cx="10058399" cy="1806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645668" rIns="780644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33 seats **NEW*** two sections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Conflict Resolution and Customer Service</a:t>
          </a:r>
          <a:endParaRPr lang="en-US" sz="3100" kern="1200" dirty="0"/>
        </a:p>
      </dsp:txBody>
      <dsp:txXfrm>
        <a:off x="0" y="440219"/>
        <a:ext cx="10058399" cy="1806525"/>
      </dsp:txXfrm>
    </dsp:sp>
    <dsp:sp modelId="{28FF9AA8-94AF-4A6C-A90B-D6759F24E7D7}">
      <dsp:nvSpPr>
        <dsp:cNvPr id="0" name=""/>
        <dsp:cNvSpPr/>
      </dsp:nvSpPr>
      <dsp:spPr>
        <a:xfrm>
          <a:off x="418947" y="0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School within a College, SCDSB</a:t>
          </a:r>
          <a:endParaRPr lang="en-US" sz="3100" kern="1200" dirty="0"/>
        </a:p>
      </dsp:txBody>
      <dsp:txXfrm>
        <a:off x="463619" y="44672"/>
        <a:ext cx="6951536" cy="8257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FFB88-E5BC-44E7-BDBB-4A69091248D1}">
      <dsp:nvSpPr>
        <dsp:cNvPr id="0" name=""/>
        <dsp:cNvSpPr/>
      </dsp:nvSpPr>
      <dsp:spPr>
        <a:xfrm>
          <a:off x="0" y="2569936"/>
          <a:ext cx="10058399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562356" rIns="78064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20 seats, shared</a:t>
          </a:r>
          <a:endParaRPr lang="en-US" sz="2700" kern="1200" dirty="0"/>
        </a:p>
      </dsp:txBody>
      <dsp:txXfrm>
        <a:off x="0" y="2569936"/>
        <a:ext cx="10058399" cy="1148175"/>
      </dsp:txXfrm>
    </dsp:sp>
    <dsp:sp modelId="{766E28E0-AF91-46A0-A5B3-0C5566C274EB}">
      <dsp:nvSpPr>
        <dsp:cNvPr id="0" name=""/>
        <dsp:cNvSpPr/>
      </dsp:nvSpPr>
      <dsp:spPr>
        <a:xfrm>
          <a:off x="512254" y="2130699"/>
          <a:ext cx="704088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Family Sociology for Social Work , Day School</a:t>
          </a:r>
          <a:endParaRPr lang="en-US" sz="2700" kern="1200" dirty="0"/>
        </a:p>
      </dsp:txBody>
      <dsp:txXfrm>
        <a:off x="551162" y="2169607"/>
        <a:ext cx="6963064" cy="719224"/>
      </dsp:txXfrm>
    </dsp:sp>
    <dsp:sp modelId="{0D2E369A-F4D7-437E-A11B-F6AE9FA6C9AE}">
      <dsp:nvSpPr>
        <dsp:cNvPr id="0" name=""/>
        <dsp:cNvSpPr/>
      </dsp:nvSpPr>
      <dsp:spPr>
        <a:xfrm>
          <a:off x="0" y="990478"/>
          <a:ext cx="10058399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562356" rIns="78064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30 seats, shared SMCDSB and SCDSB </a:t>
          </a:r>
          <a:endParaRPr lang="en-US" sz="2700" kern="1200" dirty="0"/>
        </a:p>
      </dsp:txBody>
      <dsp:txXfrm>
        <a:off x="0" y="990478"/>
        <a:ext cx="10058399" cy="1148175"/>
      </dsp:txXfrm>
    </dsp:sp>
    <dsp:sp modelId="{28FF9AA8-94AF-4A6C-A90B-D6759F24E7D7}">
      <dsp:nvSpPr>
        <dsp:cNvPr id="0" name=""/>
        <dsp:cNvSpPr/>
      </dsp:nvSpPr>
      <dsp:spPr>
        <a:xfrm>
          <a:off x="418947" y="0"/>
          <a:ext cx="704088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Criminology, Day School </a:t>
          </a:r>
          <a:endParaRPr lang="en-US" sz="2700" kern="1200" dirty="0"/>
        </a:p>
      </dsp:txBody>
      <dsp:txXfrm>
        <a:off x="457855" y="38908"/>
        <a:ext cx="6963064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0B12C-49E8-41E3-B6CD-6E293D36C2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C405C-4819-4F5A-BC6B-2FC35A67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4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DDA51639-B2D6-4652-B8C3-1B4C224A7BA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675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0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4E0BF79-FAC6-4A96-8DE1-F7B82E2E1652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28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4961B7-6B89-48AB-966F-622E2788EECC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491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7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4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36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CF131DD-A141-4471-BCF9-C6073EDD7E2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189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AB334A90-EB03-42F3-8859-2C2B2724C058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0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BC48EC7-AF6A-48D3-8284-14BACBEBDD84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3355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allakes.ca/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Champion Breakfast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4, 2018 ~ Georgian College, Barrie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Winter 2019 Dual Credits-Barrie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054888"/>
              </p:ext>
            </p:extLst>
          </p:nvPr>
        </p:nvGraphicFramePr>
        <p:xfrm>
          <a:off x="1066800" y="1688841"/>
          <a:ext cx="10058400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Winter 2019 Dual Credits-Barrie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922765"/>
              </p:ext>
            </p:extLst>
          </p:nvPr>
        </p:nvGraphicFramePr>
        <p:xfrm>
          <a:off x="1066800" y="1688841"/>
          <a:ext cx="10058400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8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Winter 2019 Dual Credits-Barrie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961022"/>
              </p:ext>
            </p:extLst>
          </p:nvPr>
        </p:nvGraphicFramePr>
        <p:xfrm>
          <a:off x="1066800" y="1688841"/>
          <a:ext cx="10058400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79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0563" y="1744824"/>
            <a:ext cx="6139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Note:  No night school general education classes are planned for Barrie in either semester.  Enrollment has been a challenge in recent years.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Winter 2019 Dual Credits-Orillia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500179"/>
              </p:ext>
            </p:extLst>
          </p:nvPr>
        </p:nvGraphicFramePr>
        <p:xfrm>
          <a:off x="1066800" y="1688841"/>
          <a:ext cx="10058400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8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Winter 2019 Dual Credits-Midland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412384"/>
              </p:ext>
            </p:extLst>
          </p:nvPr>
        </p:nvGraphicFramePr>
        <p:xfrm>
          <a:off x="1066800" y="1688841"/>
          <a:ext cx="10058400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Winter 2019 Dual Credits-SGB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509389"/>
              </p:ext>
            </p:extLst>
          </p:nvPr>
        </p:nvGraphicFramePr>
        <p:xfrm>
          <a:off x="1066800" y="1660849"/>
          <a:ext cx="10058400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6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2278448"/>
            <a:ext cx="5859724" cy="1841715"/>
          </a:xfrm>
        </p:spPr>
        <p:txBody>
          <a:bodyPr/>
          <a:lstStyle/>
          <a:p>
            <a:r>
              <a:rPr lang="en-US" dirty="0" smtClean="0"/>
              <a:t>Spring Dual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Spring 2019 Dual Credits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049011"/>
              </p:ext>
            </p:extLst>
          </p:nvPr>
        </p:nvGraphicFramePr>
        <p:xfrm>
          <a:off x="1066800" y="1688841"/>
          <a:ext cx="10058400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50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Spring 2019 Dual Credits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6863"/>
              </p:ext>
            </p:extLst>
          </p:nvPr>
        </p:nvGraphicFramePr>
        <p:xfrm>
          <a:off x="1066800" y="1688841"/>
          <a:ext cx="10058400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05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Upcoming events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Program Highlight Day – October </a:t>
            </a:r>
            <a:r>
              <a:rPr lang="en-US" sz="2000" dirty="0" smtClean="0"/>
              <a:t>24 (Grade 11 &amp;12)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After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Graduation -  April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24</a:t>
            </a:r>
            <a:r>
              <a:rPr lang="en-US" sz="200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000" smtClean="0">
                <a:solidFill>
                  <a:schemeClr val="accent2">
                    <a:lumMod val="50000"/>
                  </a:schemeClr>
                </a:solidFill>
              </a:rPr>
              <a:t>2019 (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Grade 12 without clear career plan)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Spring 2019 Dual Credits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485475"/>
              </p:ext>
            </p:extLst>
          </p:nvPr>
        </p:nvGraphicFramePr>
        <p:xfrm>
          <a:off x="1066800" y="1688841"/>
          <a:ext cx="10058400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7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for feedback on underperforming courses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Sociology for Social Workers</a:t>
            </a:r>
          </a:p>
          <a:p>
            <a:r>
              <a:rPr lang="en-US" dirty="0" smtClean="0"/>
              <a:t>Ideas and Imagery</a:t>
            </a:r>
          </a:p>
          <a:p>
            <a:r>
              <a:rPr lang="en-US" dirty="0" smtClean="0"/>
              <a:t>Intro to Marketing</a:t>
            </a:r>
          </a:p>
          <a:p>
            <a:r>
              <a:rPr lang="en-US" dirty="0" smtClean="0"/>
              <a:t>Basic Baking &amp; Pastry Skills- Spring compressed</a:t>
            </a:r>
          </a:p>
          <a:p>
            <a:r>
              <a:rPr lang="en-US" dirty="0" smtClean="0"/>
              <a:t>Welding &amp; Cutting Processes-Spring compressed</a:t>
            </a:r>
          </a:p>
          <a:p>
            <a:r>
              <a:rPr lang="en-US" dirty="0" smtClean="0"/>
              <a:t>Plumbing Practical-Spring </a:t>
            </a:r>
            <a:r>
              <a:rPr lang="en-US" dirty="0" err="1" smtClean="0"/>
              <a:t>Compresed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Registrations received for Winter classes starting early December</a:t>
            </a:r>
          </a:p>
          <a:p>
            <a:pPr lvl="1"/>
            <a:r>
              <a:rPr lang="en-US" dirty="0" smtClean="0"/>
              <a:t>Semester 2 classes start week of February 11</a:t>
            </a:r>
          </a:p>
          <a:p>
            <a:pPr lvl="1"/>
            <a:r>
              <a:rPr lang="en-US" dirty="0" smtClean="0"/>
              <a:t>Semester 2 classes end week of May 20</a:t>
            </a:r>
          </a:p>
          <a:p>
            <a:r>
              <a:rPr lang="en-US" dirty="0" smtClean="0"/>
              <a:t>Registrations received for Spring Classes starting early March </a:t>
            </a:r>
          </a:p>
          <a:p>
            <a:pPr marL="0" indent="0">
              <a:buNone/>
            </a:pPr>
            <a:r>
              <a:rPr lang="en-US" dirty="0" smtClean="0"/>
              <a:t>Spring Classes begin the week of April 22</a:t>
            </a:r>
          </a:p>
          <a:p>
            <a:pPr lvl="1"/>
            <a:r>
              <a:rPr lang="en-US" dirty="0" smtClean="0"/>
              <a:t>Spring classes end the week of June 3 (7 week classes) or June 10 (8 week classes)</a:t>
            </a:r>
          </a:p>
          <a:p>
            <a:pPr lvl="1"/>
            <a:r>
              <a:rPr lang="en-US" i="1" dirty="0" smtClean="0"/>
              <a:t>Please advise students of the time commitment for spring—no room for absences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numbers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for dual credits is tied to </a:t>
            </a:r>
          </a:p>
          <a:p>
            <a:pPr lvl="1"/>
            <a:r>
              <a:rPr lang="en-US" dirty="0" smtClean="0"/>
              <a:t>Actual students vs projections</a:t>
            </a:r>
          </a:p>
          <a:p>
            <a:pPr lvl="1"/>
            <a:r>
              <a:rPr lang="en-US" dirty="0" smtClean="0"/>
              <a:t>Retention rate </a:t>
            </a:r>
          </a:p>
          <a:p>
            <a:pPr lvl="1"/>
            <a:r>
              <a:rPr lang="en-US" dirty="0" smtClean="0"/>
              <a:t>Success rate</a:t>
            </a:r>
          </a:p>
          <a:p>
            <a:pPr lvl="1"/>
            <a:r>
              <a:rPr lang="en-US" dirty="0" smtClean="0"/>
              <a:t>Percentage of students who meet the primary target audience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17-18 Central Lakes Regional Planning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Actuals: 92%  	</a:t>
            </a:r>
          </a:p>
          <a:p>
            <a:r>
              <a:rPr lang="en-US" dirty="0" smtClean="0"/>
              <a:t>Retention: 92%		</a:t>
            </a:r>
          </a:p>
          <a:p>
            <a:r>
              <a:rPr lang="en-US" dirty="0" smtClean="0"/>
              <a:t>Success: 95%		</a:t>
            </a:r>
            <a:endParaRPr lang="en-US" dirty="0"/>
          </a:p>
          <a:p>
            <a:r>
              <a:rPr lang="en-US" dirty="0" smtClean="0"/>
              <a:t>Students from the primary target audience “at risk, underachieving, but college capable”: 75%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Primary Target </a:t>
            </a:r>
            <a:r>
              <a:rPr lang="en-US" sz="3600" dirty="0"/>
              <a:t>Audience</a:t>
            </a:r>
            <a:r>
              <a:rPr lang="en-US" sz="2700" dirty="0" smtClean="0"/>
              <a:t>:  Disengaged </a:t>
            </a:r>
            <a:r>
              <a:rPr lang="en-US" sz="2700" dirty="0"/>
              <a:t>and underachieving students who have the potential to succeed but are at risk of not graduating, and students who left school before graduating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student: </a:t>
            </a:r>
            <a:endParaRPr lang="en-US" dirty="0" smtClean="0"/>
          </a:p>
          <a:p>
            <a:r>
              <a:rPr lang="en-US" dirty="0" smtClean="0"/>
              <a:t>has </a:t>
            </a:r>
            <a:r>
              <a:rPr lang="en-US" dirty="0"/>
              <a:t>had numerous absences; </a:t>
            </a:r>
            <a:endParaRPr lang="en-US" dirty="0" smtClean="0"/>
          </a:p>
          <a:p>
            <a:r>
              <a:rPr lang="en-US" dirty="0" smtClean="0"/>
              <a:t>has </a:t>
            </a:r>
            <a:r>
              <a:rPr lang="en-US" dirty="0"/>
              <a:t>previously dropped out or is at risk of dropping out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is </a:t>
            </a:r>
            <a:r>
              <a:rPr lang="en-US" dirty="0"/>
              <a:t>out of school but is reluctant to return to secondary school for non-academic reasons; </a:t>
            </a:r>
            <a:endParaRPr lang="en-US" dirty="0" smtClean="0"/>
          </a:p>
          <a:p>
            <a:r>
              <a:rPr lang="en-US" dirty="0" smtClean="0"/>
              <a:t>displays </a:t>
            </a:r>
            <a:r>
              <a:rPr lang="en-US" dirty="0"/>
              <a:t>a lack of involvement or engagement in school or community activities; </a:t>
            </a:r>
            <a:endParaRPr lang="en-US" dirty="0" smtClean="0"/>
          </a:p>
          <a:p>
            <a:r>
              <a:rPr lang="en-US" dirty="0" smtClean="0"/>
              <a:t>sees </a:t>
            </a:r>
            <a:r>
              <a:rPr lang="en-US" dirty="0"/>
              <a:t>little connection between secondary school and his or her preferred future; </a:t>
            </a:r>
            <a:endParaRPr lang="en-US" dirty="0" smtClean="0"/>
          </a:p>
          <a:p>
            <a:r>
              <a:rPr lang="en-US" dirty="0" smtClean="0"/>
              <a:t>lacks confidence </a:t>
            </a:r>
            <a:r>
              <a:rPr lang="en-US" dirty="0"/>
              <a:t>in his or her ability to succeed;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80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Target Audience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student: </a:t>
            </a:r>
            <a:endParaRPr lang="en-US" dirty="0" smtClean="0"/>
          </a:p>
          <a:p>
            <a:pPr lvl="1"/>
            <a:r>
              <a:rPr lang="en-US" dirty="0" smtClean="0"/>
              <a:t>has </a:t>
            </a:r>
            <a:r>
              <a:rPr lang="en-US" dirty="0"/>
              <a:t>fewer credits than average for his or her grade and is therefore not on track to graduate on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older than other students in his or her </a:t>
            </a:r>
            <a:r>
              <a:rPr lang="en-US" dirty="0" smtClean="0"/>
              <a:t>grade </a:t>
            </a:r>
          </a:p>
          <a:p>
            <a:pPr lvl="1"/>
            <a:r>
              <a:rPr lang="en-US" dirty="0" smtClean="0"/>
              <a:t>was </a:t>
            </a:r>
            <a:r>
              <a:rPr lang="en-US" dirty="0"/>
              <a:t>making progress earlier, but progress has </a:t>
            </a:r>
            <a:r>
              <a:rPr lang="en-US" dirty="0" smtClean="0"/>
              <a:t>slowed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demonstrating a decline in achievement or marks over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unsure of his or her pathway beyond secondary school;</a:t>
            </a:r>
          </a:p>
          <a:p>
            <a:pPr lvl="1"/>
            <a:r>
              <a:rPr lang="en-US" dirty="0"/>
              <a:t>is in need of career clarification</a:t>
            </a:r>
          </a:p>
          <a:p>
            <a:pPr lvl="1"/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5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Website overview</a:t>
            </a:r>
            <a:br>
              <a:rPr lang="en-US" sz="6000" dirty="0" smtClean="0"/>
            </a:br>
            <a:r>
              <a:rPr lang="en-US" sz="4800" u="sng" dirty="0">
                <a:hlinkClick r:id="rId2"/>
              </a:rPr>
              <a:t>www.centrallakes.ca</a:t>
            </a:r>
            <a:r>
              <a:rPr lang="en-US" sz="6000" u="sng" dirty="0"/>
              <a:t/>
            </a:r>
            <a:br>
              <a:rPr lang="en-US" sz="6000" u="sng" dirty="0"/>
            </a:b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Carolyn Cameron, Event Coordinator Georgian College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79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724384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Dual Credit 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Recruitment &amp; Retention Strategies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2300" y="4133461"/>
            <a:ext cx="558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Dana Ramsay, SCDSB SCWI Coordinator</a:t>
            </a:r>
          </a:p>
          <a:p>
            <a:pPr algn="ctr"/>
            <a:r>
              <a:rPr lang="en-US" dirty="0" smtClean="0"/>
              <a:t>Krista Barban, SMCDSB Student Success Consultant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9623" y="2502383"/>
            <a:ext cx="5859724" cy="1841715"/>
          </a:xfrm>
        </p:spPr>
        <p:txBody>
          <a:bodyPr/>
          <a:lstStyle/>
          <a:p>
            <a:r>
              <a:rPr lang="en-US" dirty="0" smtClean="0"/>
              <a:t>Ideas for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Credits 18-19 Simcoe County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954" y="2306440"/>
            <a:ext cx="5859724" cy="184171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2018 Dual Credits--Barrie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939449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66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2018 Dual Credits-Barrie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739926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315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2018 Dual Credits-Barrie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400677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36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2018 Dual Credits—other campuses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146571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2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2278448"/>
            <a:ext cx="5859724" cy="1841715"/>
          </a:xfrm>
        </p:spPr>
        <p:txBody>
          <a:bodyPr/>
          <a:lstStyle/>
          <a:p>
            <a:r>
              <a:rPr lang="en-US" dirty="0" smtClean="0"/>
              <a:t>Winter Dual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9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Winter 2019 Dual Credits-Barrie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891936"/>
              </p:ext>
            </p:extLst>
          </p:nvPr>
        </p:nvGraphicFramePr>
        <p:xfrm>
          <a:off x="1066800" y="1688841"/>
          <a:ext cx="10058400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47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833</TotalTime>
  <Words>1037</Words>
  <Application>Microsoft Office PowerPoint</Application>
  <PresentationFormat>Widescreen</PresentationFormat>
  <Paragraphs>149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Calibri</vt:lpstr>
      <vt:lpstr>Century Schoolbook</vt:lpstr>
      <vt:lpstr>Corbel</vt:lpstr>
      <vt:lpstr>Feathered</vt:lpstr>
      <vt:lpstr>School Champion Breakfast</vt:lpstr>
      <vt:lpstr>Upcoming events  </vt:lpstr>
      <vt:lpstr>Dual Credits 18-19 Simcoe County</vt:lpstr>
      <vt:lpstr>Fall 2018 Dual Credits--Barrie</vt:lpstr>
      <vt:lpstr>Fall 2018 Dual Credits-Barrie</vt:lpstr>
      <vt:lpstr>Fall 2018 Dual Credits-Barrie</vt:lpstr>
      <vt:lpstr>Fall 2018 Dual Credits—other campuses</vt:lpstr>
      <vt:lpstr>Winter Dual Credits</vt:lpstr>
      <vt:lpstr>Winter 2019 Dual Credits-Barrie</vt:lpstr>
      <vt:lpstr>Winter 2019 Dual Credits-Barrie</vt:lpstr>
      <vt:lpstr>Winter 2019 Dual Credits-Barrie</vt:lpstr>
      <vt:lpstr>Winter 2019 Dual Credits-Barrie</vt:lpstr>
      <vt:lpstr>PowerPoint Presentation</vt:lpstr>
      <vt:lpstr>Winter 2019 Dual Credits-Orillia</vt:lpstr>
      <vt:lpstr>Winter 2019 Dual Credits-Midland </vt:lpstr>
      <vt:lpstr>Winter 2019 Dual Credits-SGB </vt:lpstr>
      <vt:lpstr>Spring Dual Credits</vt:lpstr>
      <vt:lpstr>Spring 2019 Dual Credits</vt:lpstr>
      <vt:lpstr>Spring 2019 Dual Credits</vt:lpstr>
      <vt:lpstr>Spring 2019 Dual Credits</vt:lpstr>
      <vt:lpstr>Looking for feedback on underperforming courses</vt:lpstr>
      <vt:lpstr>Important Dates</vt:lpstr>
      <vt:lpstr>Why numbers matter</vt:lpstr>
      <vt:lpstr>Results 17-18 Central Lakes Regional Planning Team</vt:lpstr>
      <vt:lpstr>Primary Target Audience:  Disengaged and underachieving students who have the potential to succeed but are at risk of not graduating, and students who left school before graduating  </vt:lpstr>
      <vt:lpstr>Primary Target Audience continued</vt:lpstr>
      <vt:lpstr>Website overview www.centrallakes.ca </vt:lpstr>
      <vt:lpstr>Dual Credit  Recruitment &amp; Retention Strategies</vt:lpstr>
      <vt:lpstr>Ideas for the future</vt:lpstr>
      <vt:lpstr>Questions?</vt:lpstr>
    </vt:vector>
  </TitlesOfParts>
  <Company>Georgian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Champion Breakfast</dc:title>
  <dc:creator>Michelle Rao</dc:creator>
  <cp:lastModifiedBy>Carolyn Cameron</cp:lastModifiedBy>
  <cp:revision>74</cp:revision>
  <dcterms:created xsi:type="dcterms:W3CDTF">2015-09-30T18:54:55Z</dcterms:created>
  <dcterms:modified xsi:type="dcterms:W3CDTF">2018-10-03T18:27:13Z</dcterms:modified>
</cp:coreProperties>
</file>