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58"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D1046-CE05-405D-8DB5-A5542960E4E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A8E7755-B607-46BC-B5F4-88C2AA548543}">
      <dgm:prSet/>
      <dgm:spPr/>
      <dgm:t>
        <a:bodyPr/>
        <a:lstStyle/>
        <a:p>
          <a:pPr rtl="0"/>
          <a:r>
            <a:rPr lang="en-US" dirty="0" smtClean="0">
              <a:solidFill>
                <a:schemeClr val="bg2">
                  <a:lumMod val="10000"/>
                </a:schemeClr>
              </a:solidFill>
            </a:rPr>
            <a:t>Where do you think you’re headed when you graduate high school? </a:t>
          </a:r>
        </a:p>
      </dgm:t>
    </dgm:pt>
    <dgm:pt modelId="{DD586F35-D683-4FE9-BBF3-96B39C72BC14}" type="parTrans" cxnId="{3B4B050C-01D9-4007-A021-C4A0BFE5C1B9}">
      <dgm:prSet/>
      <dgm:spPr/>
      <dgm:t>
        <a:bodyPr/>
        <a:lstStyle/>
        <a:p>
          <a:endParaRPr lang="en-US"/>
        </a:p>
      </dgm:t>
    </dgm:pt>
    <dgm:pt modelId="{57521B96-6E18-4B69-962F-DC9736487FBD}" type="sibTrans" cxnId="{3B4B050C-01D9-4007-A021-C4A0BFE5C1B9}">
      <dgm:prSet/>
      <dgm:spPr/>
      <dgm:t>
        <a:bodyPr/>
        <a:lstStyle/>
        <a:p>
          <a:endParaRPr lang="en-US"/>
        </a:p>
      </dgm:t>
    </dgm:pt>
    <dgm:pt modelId="{FF7D3DED-8CFF-4FE2-A444-2DA6C76A8BAA}" type="pres">
      <dgm:prSet presAssocID="{F1FD1046-CE05-405D-8DB5-A5542960E4E9}" presName="cycle" presStyleCnt="0">
        <dgm:presLayoutVars>
          <dgm:dir/>
          <dgm:resizeHandles val="exact"/>
        </dgm:presLayoutVars>
      </dgm:prSet>
      <dgm:spPr/>
      <dgm:t>
        <a:bodyPr/>
        <a:lstStyle/>
        <a:p>
          <a:endParaRPr lang="en-US"/>
        </a:p>
      </dgm:t>
    </dgm:pt>
    <dgm:pt modelId="{A8C5EA40-1600-4385-BBBA-AAF70521B662}" type="pres">
      <dgm:prSet presAssocID="{DA8E7755-B607-46BC-B5F4-88C2AA548543}" presName="node" presStyleLbl="node1" presStyleIdx="0" presStyleCnt="1" custScaleX="122431" custRadScaleRad="100581">
        <dgm:presLayoutVars>
          <dgm:bulletEnabled val="1"/>
        </dgm:presLayoutVars>
      </dgm:prSet>
      <dgm:spPr/>
      <dgm:t>
        <a:bodyPr/>
        <a:lstStyle/>
        <a:p>
          <a:endParaRPr lang="en-US"/>
        </a:p>
      </dgm:t>
    </dgm:pt>
  </dgm:ptLst>
  <dgm:cxnLst>
    <dgm:cxn modelId="{3B4B050C-01D9-4007-A021-C4A0BFE5C1B9}" srcId="{F1FD1046-CE05-405D-8DB5-A5542960E4E9}" destId="{DA8E7755-B607-46BC-B5F4-88C2AA548543}" srcOrd="0" destOrd="0" parTransId="{DD586F35-D683-4FE9-BBF3-96B39C72BC14}" sibTransId="{57521B96-6E18-4B69-962F-DC9736487FBD}"/>
    <dgm:cxn modelId="{F6F14C54-C708-4918-813C-A6100C726223}" type="presOf" srcId="{F1FD1046-CE05-405D-8DB5-A5542960E4E9}" destId="{FF7D3DED-8CFF-4FE2-A444-2DA6C76A8BAA}" srcOrd="0" destOrd="0" presId="urn:microsoft.com/office/officeart/2005/8/layout/cycle2"/>
    <dgm:cxn modelId="{E0F190E4-9362-4686-B664-668D7E932EEC}" type="presOf" srcId="{DA8E7755-B607-46BC-B5F4-88C2AA548543}" destId="{A8C5EA40-1600-4385-BBBA-AAF70521B662}" srcOrd="0" destOrd="0" presId="urn:microsoft.com/office/officeart/2005/8/layout/cycle2"/>
    <dgm:cxn modelId="{2D632631-A708-444B-85D1-83951F02A304}" type="presParOf" srcId="{FF7D3DED-8CFF-4FE2-A444-2DA6C76A8BAA}" destId="{A8C5EA40-1600-4385-BBBA-AAF70521B66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1F5AD-7AD2-46EA-8039-70C80B85098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645BCB9-B5E3-4C41-9222-5CE804630278}">
      <dgm:prSet phldrT="[Text]" custT="1"/>
      <dgm:spPr>
        <a:solidFill>
          <a:srgbClr val="76A0AA"/>
        </a:solidFill>
      </dgm:spPr>
      <dgm:t>
        <a:bodyPr/>
        <a:lstStyle/>
        <a:p>
          <a:endParaRPr lang="en-US" sz="1000" dirty="0">
            <a:solidFill>
              <a:schemeClr val="tx1"/>
            </a:solidFill>
          </a:endParaRPr>
        </a:p>
      </dgm:t>
    </dgm:pt>
    <dgm:pt modelId="{BF03DDEF-C3BB-40A9-8227-CB5F3608B7DD}" type="parTrans" cxnId="{6C9BA70D-AE65-4C07-9553-2BAC480EFCA9}">
      <dgm:prSet/>
      <dgm:spPr/>
      <dgm:t>
        <a:bodyPr/>
        <a:lstStyle/>
        <a:p>
          <a:endParaRPr lang="en-US"/>
        </a:p>
      </dgm:t>
    </dgm:pt>
    <dgm:pt modelId="{71FAB430-ED02-4DCD-880A-B33AF8CEFE8F}" type="sibTrans" cxnId="{6C9BA70D-AE65-4C07-9553-2BAC480EFCA9}">
      <dgm:prSet/>
      <dgm:spPr/>
      <dgm:t>
        <a:bodyPr/>
        <a:lstStyle/>
        <a:p>
          <a:endParaRPr lang="en-US"/>
        </a:p>
      </dgm:t>
    </dgm:pt>
    <dgm:pt modelId="{FAC43256-7AD0-4748-9B43-0B3C943B5328}">
      <dgm:prSet phldrT="[Text]" custT="1"/>
      <dgm:spPr/>
      <dgm:t>
        <a:bodyPr/>
        <a:lstStyle/>
        <a:p>
          <a:endParaRPr lang="en-US" sz="1000" dirty="0">
            <a:solidFill>
              <a:schemeClr val="tx1"/>
            </a:solidFill>
          </a:endParaRPr>
        </a:p>
      </dgm:t>
    </dgm:pt>
    <dgm:pt modelId="{9F0C0985-96FF-4459-925F-1F8D2A1D1012}" type="parTrans" cxnId="{76AB05FD-7974-4B0B-A001-B8F2A9B73653}">
      <dgm:prSet/>
      <dgm:spPr/>
      <dgm:t>
        <a:bodyPr/>
        <a:lstStyle/>
        <a:p>
          <a:endParaRPr lang="en-US"/>
        </a:p>
      </dgm:t>
    </dgm:pt>
    <dgm:pt modelId="{D5D909A0-F941-4C98-8D12-2AB7FBB680EA}" type="sibTrans" cxnId="{76AB05FD-7974-4B0B-A001-B8F2A9B73653}">
      <dgm:prSet/>
      <dgm:spPr/>
      <dgm:t>
        <a:bodyPr/>
        <a:lstStyle/>
        <a:p>
          <a:endParaRPr lang="en-US"/>
        </a:p>
      </dgm:t>
    </dgm:pt>
    <dgm:pt modelId="{8EB42C15-AE9C-4C3B-BFF8-8280F93EE43D}">
      <dgm:prSet phldrT="[Text]" custT="1"/>
      <dgm:spPr>
        <a:solidFill>
          <a:srgbClr val="76A0AA"/>
        </a:solidFill>
      </dgm:spPr>
      <dgm:t>
        <a:bodyPr/>
        <a:lstStyle/>
        <a:p>
          <a:endParaRPr lang="en-US" sz="1000" dirty="0">
            <a:solidFill>
              <a:schemeClr val="tx1"/>
            </a:solidFill>
          </a:endParaRPr>
        </a:p>
      </dgm:t>
    </dgm:pt>
    <dgm:pt modelId="{DCE95995-9A92-4EF7-B45B-FDCFD720732C}" type="parTrans" cxnId="{DFAE77E5-496F-427D-944C-CDEB12798697}">
      <dgm:prSet/>
      <dgm:spPr/>
      <dgm:t>
        <a:bodyPr/>
        <a:lstStyle/>
        <a:p>
          <a:endParaRPr lang="en-US"/>
        </a:p>
      </dgm:t>
    </dgm:pt>
    <dgm:pt modelId="{D9B1BE2B-E0FB-4729-A45A-F427082107C1}" type="sibTrans" cxnId="{DFAE77E5-496F-427D-944C-CDEB12798697}">
      <dgm:prSet/>
      <dgm:spPr/>
      <dgm:t>
        <a:bodyPr/>
        <a:lstStyle/>
        <a:p>
          <a:endParaRPr lang="en-US"/>
        </a:p>
      </dgm:t>
    </dgm:pt>
    <dgm:pt modelId="{3A034C31-2C2B-4FF7-B1D9-0CAD9823BCB5}" type="pres">
      <dgm:prSet presAssocID="{D1E1F5AD-7AD2-46EA-8039-70C80B85098D}" presName="Name0" presStyleCnt="0">
        <dgm:presLayoutVars>
          <dgm:chMax val="7"/>
          <dgm:chPref val="7"/>
          <dgm:dir/>
        </dgm:presLayoutVars>
      </dgm:prSet>
      <dgm:spPr/>
      <dgm:t>
        <a:bodyPr/>
        <a:lstStyle/>
        <a:p>
          <a:endParaRPr lang="en-US"/>
        </a:p>
      </dgm:t>
    </dgm:pt>
    <dgm:pt modelId="{0BE839C6-A793-48D5-803D-D060C7589453}" type="pres">
      <dgm:prSet presAssocID="{D1E1F5AD-7AD2-46EA-8039-70C80B85098D}" presName="Name1" presStyleCnt="0"/>
      <dgm:spPr/>
    </dgm:pt>
    <dgm:pt modelId="{813507CD-E1AD-4573-8628-4398C2F3E97D}" type="pres">
      <dgm:prSet presAssocID="{D1E1F5AD-7AD2-46EA-8039-70C80B85098D}" presName="cycle" presStyleCnt="0"/>
      <dgm:spPr/>
    </dgm:pt>
    <dgm:pt modelId="{A7BF636F-595B-4B20-ACA9-C0D660C9F16F}" type="pres">
      <dgm:prSet presAssocID="{D1E1F5AD-7AD2-46EA-8039-70C80B85098D}" presName="srcNode" presStyleLbl="node1" presStyleIdx="0" presStyleCnt="3"/>
      <dgm:spPr/>
    </dgm:pt>
    <dgm:pt modelId="{896BFAA5-0AC5-4F4A-A212-F913890CB2FD}" type="pres">
      <dgm:prSet presAssocID="{D1E1F5AD-7AD2-46EA-8039-70C80B85098D}" presName="conn" presStyleLbl="parChTrans1D2" presStyleIdx="0" presStyleCnt="1"/>
      <dgm:spPr/>
      <dgm:t>
        <a:bodyPr/>
        <a:lstStyle/>
        <a:p>
          <a:endParaRPr lang="en-US"/>
        </a:p>
      </dgm:t>
    </dgm:pt>
    <dgm:pt modelId="{75AAB630-C800-48FD-A871-E8BE225C2406}" type="pres">
      <dgm:prSet presAssocID="{D1E1F5AD-7AD2-46EA-8039-70C80B85098D}" presName="extraNode" presStyleLbl="node1" presStyleIdx="0" presStyleCnt="3"/>
      <dgm:spPr/>
    </dgm:pt>
    <dgm:pt modelId="{7CF3D9BD-CECB-4D94-9C6E-1F07E6AD9512}" type="pres">
      <dgm:prSet presAssocID="{D1E1F5AD-7AD2-46EA-8039-70C80B85098D}" presName="dstNode" presStyleLbl="node1" presStyleIdx="0" presStyleCnt="3"/>
      <dgm:spPr/>
    </dgm:pt>
    <dgm:pt modelId="{A025847F-C702-45C5-8ED8-8087CD3FE776}" type="pres">
      <dgm:prSet presAssocID="{F645BCB9-B5E3-4C41-9222-5CE804630278}" presName="text_1" presStyleLbl="node1" presStyleIdx="0" presStyleCnt="3" custScaleX="99148" custScaleY="140191">
        <dgm:presLayoutVars>
          <dgm:bulletEnabled val="1"/>
        </dgm:presLayoutVars>
      </dgm:prSet>
      <dgm:spPr/>
      <dgm:t>
        <a:bodyPr/>
        <a:lstStyle/>
        <a:p>
          <a:endParaRPr lang="en-US"/>
        </a:p>
      </dgm:t>
    </dgm:pt>
    <dgm:pt modelId="{643A2D88-0557-42B7-AB21-5F3290AD3D29}" type="pres">
      <dgm:prSet presAssocID="{F645BCB9-B5E3-4C41-9222-5CE804630278}" presName="accent_1" presStyleCnt="0"/>
      <dgm:spPr/>
    </dgm:pt>
    <dgm:pt modelId="{AEE07F93-F8F4-4B9F-82AA-B09EC49CCF32}" type="pres">
      <dgm:prSet presAssocID="{F645BCB9-B5E3-4C41-9222-5CE804630278}" presName="accentRepeatNode" presStyleLbl="solidFgAcc1" presStyleIdx="0" presStyleCnt="3"/>
      <dgm:spPr/>
      <dgm:t>
        <a:bodyPr/>
        <a:lstStyle/>
        <a:p>
          <a:endParaRPr lang="en-US"/>
        </a:p>
      </dgm:t>
    </dgm:pt>
    <dgm:pt modelId="{FE054D5D-1D24-42CD-BD5E-D7C8C778BAB5}" type="pres">
      <dgm:prSet presAssocID="{FAC43256-7AD0-4748-9B43-0B3C943B5328}" presName="text_2" presStyleLbl="node1" presStyleIdx="1" presStyleCnt="3" custScaleX="98979" custScaleY="111005">
        <dgm:presLayoutVars>
          <dgm:bulletEnabled val="1"/>
        </dgm:presLayoutVars>
      </dgm:prSet>
      <dgm:spPr/>
      <dgm:t>
        <a:bodyPr/>
        <a:lstStyle/>
        <a:p>
          <a:endParaRPr lang="en-US"/>
        </a:p>
      </dgm:t>
    </dgm:pt>
    <dgm:pt modelId="{3F221615-EA5C-4C03-AB0B-66DBE5E38CD6}" type="pres">
      <dgm:prSet presAssocID="{FAC43256-7AD0-4748-9B43-0B3C943B5328}" presName="accent_2" presStyleCnt="0"/>
      <dgm:spPr/>
    </dgm:pt>
    <dgm:pt modelId="{08FDBAF0-E21B-4210-8804-84E8A1BBBD53}" type="pres">
      <dgm:prSet presAssocID="{FAC43256-7AD0-4748-9B43-0B3C943B5328}" presName="accentRepeatNode" presStyleLbl="solidFgAcc1" presStyleIdx="1" presStyleCnt="3"/>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CA"/>
        </a:p>
      </dgm:t>
    </dgm:pt>
    <dgm:pt modelId="{9A916ECC-D348-4DB8-80DC-1A874ADE4701}" type="pres">
      <dgm:prSet presAssocID="{8EB42C15-AE9C-4C3B-BFF8-8280F93EE43D}" presName="text_3" presStyleLbl="node1" presStyleIdx="2" presStyleCnt="3" custScaleX="100405" custScaleY="123923">
        <dgm:presLayoutVars>
          <dgm:bulletEnabled val="1"/>
        </dgm:presLayoutVars>
      </dgm:prSet>
      <dgm:spPr/>
      <dgm:t>
        <a:bodyPr/>
        <a:lstStyle/>
        <a:p>
          <a:endParaRPr lang="en-US"/>
        </a:p>
      </dgm:t>
    </dgm:pt>
    <dgm:pt modelId="{B22CF960-50AB-4C12-A27F-1154E52BA063}" type="pres">
      <dgm:prSet presAssocID="{8EB42C15-AE9C-4C3B-BFF8-8280F93EE43D}" presName="accent_3" presStyleCnt="0"/>
      <dgm:spPr/>
    </dgm:pt>
    <dgm:pt modelId="{5CCF5E75-BCD0-42F9-B40F-0484871869B4}" type="pres">
      <dgm:prSet presAssocID="{8EB42C15-AE9C-4C3B-BFF8-8280F93EE43D}" presName="accentRepeatNode" presStyleLbl="solidFgAcc1" presStyleIdx="2" presStyleCnt="3"/>
      <dgm:spPr/>
    </dgm:pt>
  </dgm:ptLst>
  <dgm:cxnLst>
    <dgm:cxn modelId="{7DDDD216-5C83-49B7-8156-1FB5FA2EA6E5}" type="presOf" srcId="{D1E1F5AD-7AD2-46EA-8039-70C80B85098D}" destId="{3A034C31-2C2B-4FF7-B1D9-0CAD9823BCB5}" srcOrd="0" destOrd="0" presId="urn:microsoft.com/office/officeart/2008/layout/VerticalCurvedList"/>
    <dgm:cxn modelId="{2E8A048C-0042-4FCA-A9DE-6272EACCF3B8}" type="presOf" srcId="{F645BCB9-B5E3-4C41-9222-5CE804630278}" destId="{A025847F-C702-45C5-8ED8-8087CD3FE776}" srcOrd="0" destOrd="0" presId="urn:microsoft.com/office/officeart/2008/layout/VerticalCurvedList"/>
    <dgm:cxn modelId="{DFAE77E5-496F-427D-944C-CDEB12798697}" srcId="{D1E1F5AD-7AD2-46EA-8039-70C80B85098D}" destId="{8EB42C15-AE9C-4C3B-BFF8-8280F93EE43D}" srcOrd="2" destOrd="0" parTransId="{DCE95995-9A92-4EF7-B45B-FDCFD720732C}" sibTransId="{D9B1BE2B-E0FB-4729-A45A-F427082107C1}"/>
    <dgm:cxn modelId="{7780778C-0594-437C-9A1B-5AC00F0435CA}" type="presOf" srcId="{71FAB430-ED02-4DCD-880A-B33AF8CEFE8F}" destId="{896BFAA5-0AC5-4F4A-A212-F913890CB2FD}" srcOrd="0" destOrd="0" presId="urn:microsoft.com/office/officeart/2008/layout/VerticalCurvedList"/>
    <dgm:cxn modelId="{76AB05FD-7974-4B0B-A001-B8F2A9B73653}" srcId="{D1E1F5AD-7AD2-46EA-8039-70C80B85098D}" destId="{FAC43256-7AD0-4748-9B43-0B3C943B5328}" srcOrd="1" destOrd="0" parTransId="{9F0C0985-96FF-4459-925F-1F8D2A1D1012}" sibTransId="{D5D909A0-F941-4C98-8D12-2AB7FBB680EA}"/>
    <dgm:cxn modelId="{434138F9-EA10-40AA-871D-76E99E2346CD}" type="presOf" srcId="{FAC43256-7AD0-4748-9B43-0B3C943B5328}" destId="{FE054D5D-1D24-42CD-BD5E-D7C8C778BAB5}" srcOrd="0" destOrd="0" presId="urn:microsoft.com/office/officeart/2008/layout/VerticalCurvedList"/>
    <dgm:cxn modelId="{93E5E99E-F812-42E7-AE0A-9D8062A7B911}" type="presOf" srcId="{8EB42C15-AE9C-4C3B-BFF8-8280F93EE43D}" destId="{9A916ECC-D348-4DB8-80DC-1A874ADE4701}" srcOrd="0" destOrd="0" presId="urn:microsoft.com/office/officeart/2008/layout/VerticalCurvedList"/>
    <dgm:cxn modelId="{6C9BA70D-AE65-4C07-9553-2BAC480EFCA9}" srcId="{D1E1F5AD-7AD2-46EA-8039-70C80B85098D}" destId="{F645BCB9-B5E3-4C41-9222-5CE804630278}" srcOrd="0" destOrd="0" parTransId="{BF03DDEF-C3BB-40A9-8227-CB5F3608B7DD}" sibTransId="{71FAB430-ED02-4DCD-880A-B33AF8CEFE8F}"/>
    <dgm:cxn modelId="{0AFCEBB9-1C9E-44D1-BA3E-FEF0D0F0C74A}" type="presParOf" srcId="{3A034C31-2C2B-4FF7-B1D9-0CAD9823BCB5}" destId="{0BE839C6-A793-48D5-803D-D060C7589453}" srcOrd="0" destOrd="0" presId="urn:microsoft.com/office/officeart/2008/layout/VerticalCurvedList"/>
    <dgm:cxn modelId="{F4080F16-DA88-4FE9-A14D-3BD893595417}" type="presParOf" srcId="{0BE839C6-A793-48D5-803D-D060C7589453}" destId="{813507CD-E1AD-4573-8628-4398C2F3E97D}" srcOrd="0" destOrd="0" presId="urn:microsoft.com/office/officeart/2008/layout/VerticalCurvedList"/>
    <dgm:cxn modelId="{CFB981C0-BBDB-408A-B79C-83C589710790}" type="presParOf" srcId="{813507CD-E1AD-4573-8628-4398C2F3E97D}" destId="{A7BF636F-595B-4B20-ACA9-C0D660C9F16F}" srcOrd="0" destOrd="0" presId="urn:microsoft.com/office/officeart/2008/layout/VerticalCurvedList"/>
    <dgm:cxn modelId="{7C7B8AC5-D124-4508-A6F3-D2A7FE6D20A8}" type="presParOf" srcId="{813507CD-E1AD-4573-8628-4398C2F3E97D}" destId="{896BFAA5-0AC5-4F4A-A212-F913890CB2FD}" srcOrd="1" destOrd="0" presId="urn:microsoft.com/office/officeart/2008/layout/VerticalCurvedList"/>
    <dgm:cxn modelId="{8DF9F28C-8A01-4B8B-9561-F020C1AD7E3D}" type="presParOf" srcId="{813507CD-E1AD-4573-8628-4398C2F3E97D}" destId="{75AAB630-C800-48FD-A871-E8BE225C2406}" srcOrd="2" destOrd="0" presId="urn:microsoft.com/office/officeart/2008/layout/VerticalCurvedList"/>
    <dgm:cxn modelId="{B3D2126D-973A-4940-B2C6-4AF9F959E684}" type="presParOf" srcId="{813507CD-E1AD-4573-8628-4398C2F3E97D}" destId="{7CF3D9BD-CECB-4D94-9C6E-1F07E6AD9512}" srcOrd="3" destOrd="0" presId="urn:microsoft.com/office/officeart/2008/layout/VerticalCurvedList"/>
    <dgm:cxn modelId="{2E5E22F9-EF7F-47A9-A823-F5F62515E09C}" type="presParOf" srcId="{0BE839C6-A793-48D5-803D-D060C7589453}" destId="{A025847F-C702-45C5-8ED8-8087CD3FE776}" srcOrd="1" destOrd="0" presId="urn:microsoft.com/office/officeart/2008/layout/VerticalCurvedList"/>
    <dgm:cxn modelId="{82B00EAD-87B9-4910-A6F1-2A3633D22C37}" type="presParOf" srcId="{0BE839C6-A793-48D5-803D-D060C7589453}" destId="{643A2D88-0557-42B7-AB21-5F3290AD3D29}" srcOrd="2" destOrd="0" presId="urn:microsoft.com/office/officeart/2008/layout/VerticalCurvedList"/>
    <dgm:cxn modelId="{E58CC59E-BFFD-40AB-91A2-39B8AF6DB74A}" type="presParOf" srcId="{643A2D88-0557-42B7-AB21-5F3290AD3D29}" destId="{AEE07F93-F8F4-4B9F-82AA-B09EC49CCF32}" srcOrd="0" destOrd="0" presId="urn:microsoft.com/office/officeart/2008/layout/VerticalCurvedList"/>
    <dgm:cxn modelId="{A15A5D7D-8757-41EC-8178-EB5D644FE513}" type="presParOf" srcId="{0BE839C6-A793-48D5-803D-D060C7589453}" destId="{FE054D5D-1D24-42CD-BD5E-D7C8C778BAB5}" srcOrd="3" destOrd="0" presId="urn:microsoft.com/office/officeart/2008/layout/VerticalCurvedList"/>
    <dgm:cxn modelId="{73421C33-3311-4FDD-A23E-C97FD8002B92}" type="presParOf" srcId="{0BE839C6-A793-48D5-803D-D060C7589453}" destId="{3F221615-EA5C-4C03-AB0B-66DBE5E38CD6}" srcOrd="4" destOrd="0" presId="urn:microsoft.com/office/officeart/2008/layout/VerticalCurvedList"/>
    <dgm:cxn modelId="{6E7E58B5-7C47-40BF-A7EA-725F8BEFAD5C}" type="presParOf" srcId="{3F221615-EA5C-4C03-AB0B-66DBE5E38CD6}" destId="{08FDBAF0-E21B-4210-8804-84E8A1BBBD53}" srcOrd="0" destOrd="0" presId="urn:microsoft.com/office/officeart/2008/layout/VerticalCurvedList"/>
    <dgm:cxn modelId="{C7CEF283-6512-4F99-B77D-8939F7973319}" type="presParOf" srcId="{0BE839C6-A793-48D5-803D-D060C7589453}" destId="{9A916ECC-D348-4DB8-80DC-1A874ADE4701}" srcOrd="5" destOrd="0" presId="urn:microsoft.com/office/officeart/2008/layout/VerticalCurvedList"/>
    <dgm:cxn modelId="{4CF372A2-3FB8-45F3-BEEE-B21514AA0AE3}" type="presParOf" srcId="{0BE839C6-A793-48D5-803D-D060C7589453}" destId="{B22CF960-50AB-4C12-A27F-1154E52BA063}" srcOrd="6" destOrd="0" presId="urn:microsoft.com/office/officeart/2008/layout/VerticalCurvedList"/>
    <dgm:cxn modelId="{C5EA327B-C9CC-4AE7-A73D-05BDBEB28172}" type="presParOf" srcId="{B22CF960-50AB-4C12-A27F-1154E52BA063}" destId="{5CCF5E75-BCD0-42F9-B40F-0484871869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E1F5AD-7AD2-46EA-8039-70C80B85098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645BCB9-B5E3-4C41-9222-5CE804630278}">
      <dgm:prSet phldrT="[Text]" custT="1"/>
      <dgm:spPr/>
      <dgm:t>
        <a:bodyPr/>
        <a:lstStyle/>
        <a:p>
          <a:endParaRPr lang="en-US" sz="1000" dirty="0">
            <a:solidFill>
              <a:schemeClr val="tx1"/>
            </a:solidFill>
          </a:endParaRPr>
        </a:p>
      </dgm:t>
    </dgm:pt>
    <dgm:pt modelId="{BF03DDEF-C3BB-40A9-8227-CB5F3608B7DD}" type="parTrans" cxnId="{6C9BA70D-AE65-4C07-9553-2BAC480EFCA9}">
      <dgm:prSet/>
      <dgm:spPr/>
      <dgm:t>
        <a:bodyPr/>
        <a:lstStyle/>
        <a:p>
          <a:endParaRPr lang="en-US" sz="1100"/>
        </a:p>
      </dgm:t>
    </dgm:pt>
    <dgm:pt modelId="{71FAB430-ED02-4DCD-880A-B33AF8CEFE8F}" type="sibTrans" cxnId="{6C9BA70D-AE65-4C07-9553-2BAC480EFCA9}">
      <dgm:prSet/>
      <dgm:spPr/>
      <dgm:t>
        <a:bodyPr/>
        <a:lstStyle/>
        <a:p>
          <a:endParaRPr lang="en-US" sz="1100"/>
        </a:p>
      </dgm:t>
    </dgm:pt>
    <dgm:pt modelId="{FAC43256-7AD0-4748-9B43-0B3C943B5328}">
      <dgm:prSet phldrT="[Text]" custT="1"/>
      <dgm:spPr>
        <a:solidFill>
          <a:srgbClr val="76A0AA"/>
        </a:solidFill>
      </dgm:spPr>
      <dgm:t>
        <a:bodyPr/>
        <a:lstStyle/>
        <a:p>
          <a:endParaRPr lang="en-US" sz="1000" dirty="0">
            <a:solidFill>
              <a:schemeClr val="tx1"/>
            </a:solidFill>
          </a:endParaRPr>
        </a:p>
      </dgm:t>
    </dgm:pt>
    <dgm:pt modelId="{9F0C0985-96FF-4459-925F-1F8D2A1D1012}" type="parTrans" cxnId="{76AB05FD-7974-4B0B-A001-B8F2A9B73653}">
      <dgm:prSet/>
      <dgm:spPr/>
      <dgm:t>
        <a:bodyPr/>
        <a:lstStyle/>
        <a:p>
          <a:endParaRPr lang="en-US" sz="1100"/>
        </a:p>
      </dgm:t>
    </dgm:pt>
    <dgm:pt modelId="{D5D909A0-F941-4C98-8D12-2AB7FBB680EA}" type="sibTrans" cxnId="{76AB05FD-7974-4B0B-A001-B8F2A9B73653}">
      <dgm:prSet/>
      <dgm:spPr/>
      <dgm:t>
        <a:bodyPr/>
        <a:lstStyle/>
        <a:p>
          <a:endParaRPr lang="en-US" sz="1100"/>
        </a:p>
      </dgm:t>
    </dgm:pt>
    <dgm:pt modelId="{8EB42C15-AE9C-4C3B-BFF8-8280F93EE43D}">
      <dgm:prSet phldrT="[Text]" custT="1"/>
      <dgm:spPr/>
      <dgm:t>
        <a:bodyPr/>
        <a:lstStyle/>
        <a:p>
          <a:endParaRPr lang="en-US" sz="1000" dirty="0">
            <a:solidFill>
              <a:schemeClr val="tx1"/>
            </a:solidFill>
          </a:endParaRPr>
        </a:p>
      </dgm:t>
    </dgm:pt>
    <dgm:pt modelId="{D9B1BE2B-E0FB-4729-A45A-F427082107C1}" type="sibTrans" cxnId="{DFAE77E5-496F-427D-944C-CDEB12798697}">
      <dgm:prSet/>
      <dgm:spPr/>
      <dgm:t>
        <a:bodyPr/>
        <a:lstStyle/>
        <a:p>
          <a:endParaRPr lang="en-US" sz="1100"/>
        </a:p>
      </dgm:t>
    </dgm:pt>
    <dgm:pt modelId="{DCE95995-9A92-4EF7-B45B-FDCFD720732C}" type="parTrans" cxnId="{DFAE77E5-496F-427D-944C-CDEB12798697}">
      <dgm:prSet/>
      <dgm:spPr/>
      <dgm:t>
        <a:bodyPr/>
        <a:lstStyle/>
        <a:p>
          <a:endParaRPr lang="en-US" sz="1100"/>
        </a:p>
      </dgm:t>
    </dgm:pt>
    <dgm:pt modelId="{3A034C31-2C2B-4FF7-B1D9-0CAD9823BCB5}" type="pres">
      <dgm:prSet presAssocID="{D1E1F5AD-7AD2-46EA-8039-70C80B85098D}" presName="Name0" presStyleCnt="0">
        <dgm:presLayoutVars>
          <dgm:chMax val="7"/>
          <dgm:chPref val="7"/>
          <dgm:dir/>
        </dgm:presLayoutVars>
      </dgm:prSet>
      <dgm:spPr/>
      <dgm:t>
        <a:bodyPr/>
        <a:lstStyle/>
        <a:p>
          <a:endParaRPr lang="en-US"/>
        </a:p>
      </dgm:t>
    </dgm:pt>
    <dgm:pt modelId="{0BE839C6-A793-48D5-803D-D060C7589453}" type="pres">
      <dgm:prSet presAssocID="{D1E1F5AD-7AD2-46EA-8039-70C80B85098D}" presName="Name1" presStyleCnt="0"/>
      <dgm:spPr/>
    </dgm:pt>
    <dgm:pt modelId="{813507CD-E1AD-4573-8628-4398C2F3E97D}" type="pres">
      <dgm:prSet presAssocID="{D1E1F5AD-7AD2-46EA-8039-70C80B85098D}" presName="cycle" presStyleCnt="0"/>
      <dgm:spPr/>
    </dgm:pt>
    <dgm:pt modelId="{A7BF636F-595B-4B20-ACA9-C0D660C9F16F}" type="pres">
      <dgm:prSet presAssocID="{D1E1F5AD-7AD2-46EA-8039-70C80B85098D}" presName="srcNode" presStyleLbl="node1" presStyleIdx="0" presStyleCnt="3"/>
      <dgm:spPr/>
    </dgm:pt>
    <dgm:pt modelId="{896BFAA5-0AC5-4F4A-A212-F913890CB2FD}" type="pres">
      <dgm:prSet presAssocID="{D1E1F5AD-7AD2-46EA-8039-70C80B85098D}" presName="conn" presStyleLbl="parChTrans1D2" presStyleIdx="0" presStyleCnt="1"/>
      <dgm:spPr/>
      <dgm:t>
        <a:bodyPr/>
        <a:lstStyle/>
        <a:p>
          <a:endParaRPr lang="en-US"/>
        </a:p>
      </dgm:t>
    </dgm:pt>
    <dgm:pt modelId="{75AAB630-C800-48FD-A871-E8BE225C2406}" type="pres">
      <dgm:prSet presAssocID="{D1E1F5AD-7AD2-46EA-8039-70C80B85098D}" presName="extraNode" presStyleLbl="node1" presStyleIdx="0" presStyleCnt="3"/>
      <dgm:spPr/>
    </dgm:pt>
    <dgm:pt modelId="{7CF3D9BD-CECB-4D94-9C6E-1F07E6AD9512}" type="pres">
      <dgm:prSet presAssocID="{D1E1F5AD-7AD2-46EA-8039-70C80B85098D}" presName="dstNode" presStyleLbl="node1" presStyleIdx="0" presStyleCnt="3"/>
      <dgm:spPr/>
    </dgm:pt>
    <dgm:pt modelId="{A025847F-C702-45C5-8ED8-8087CD3FE776}" type="pres">
      <dgm:prSet presAssocID="{F645BCB9-B5E3-4C41-9222-5CE804630278}" presName="text_1" presStyleLbl="node1" presStyleIdx="0" presStyleCnt="3" custScaleX="99148" custScaleY="140191">
        <dgm:presLayoutVars>
          <dgm:bulletEnabled val="1"/>
        </dgm:presLayoutVars>
      </dgm:prSet>
      <dgm:spPr/>
      <dgm:t>
        <a:bodyPr/>
        <a:lstStyle/>
        <a:p>
          <a:endParaRPr lang="en-US"/>
        </a:p>
      </dgm:t>
    </dgm:pt>
    <dgm:pt modelId="{643A2D88-0557-42B7-AB21-5F3290AD3D29}" type="pres">
      <dgm:prSet presAssocID="{F645BCB9-B5E3-4C41-9222-5CE804630278}" presName="accent_1" presStyleCnt="0"/>
      <dgm:spPr/>
    </dgm:pt>
    <dgm:pt modelId="{AEE07F93-F8F4-4B9F-82AA-B09EC49CCF32}" type="pres">
      <dgm:prSet presAssocID="{F645BCB9-B5E3-4C41-9222-5CE804630278}" presName="accentRepeatNode" presStyleLbl="solidFgAcc1" presStyleIdx="0" presStyleCnt="3"/>
      <dgm:spPr/>
    </dgm:pt>
    <dgm:pt modelId="{FE054D5D-1D24-42CD-BD5E-D7C8C778BAB5}" type="pres">
      <dgm:prSet presAssocID="{FAC43256-7AD0-4748-9B43-0B3C943B5328}" presName="text_2" presStyleLbl="node1" presStyleIdx="1" presStyleCnt="3" custScaleX="98979" custScaleY="111005">
        <dgm:presLayoutVars>
          <dgm:bulletEnabled val="1"/>
        </dgm:presLayoutVars>
      </dgm:prSet>
      <dgm:spPr/>
      <dgm:t>
        <a:bodyPr/>
        <a:lstStyle/>
        <a:p>
          <a:endParaRPr lang="en-US"/>
        </a:p>
      </dgm:t>
    </dgm:pt>
    <dgm:pt modelId="{3F221615-EA5C-4C03-AB0B-66DBE5E38CD6}" type="pres">
      <dgm:prSet presAssocID="{FAC43256-7AD0-4748-9B43-0B3C943B5328}" presName="accent_2" presStyleCnt="0"/>
      <dgm:spPr/>
    </dgm:pt>
    <dgm:pt modelId="{08FDBAF0-E21B-4210-8804-84E8A1BBBD53}" type="pres">
      <dgm:prSet presAssocID="{FAC43256-7AD0-4748-9B43-0B3C943B5328}" presName="accentRepeatNode" presStyleLbl="solidFgAcc1" presStyleIdx="1" presStyleCnt="3"/>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9A916ECC-D348-4DB8-80DC-1A874ADE4701}" type="pres">
      <dgm:prSet presAssocID="{8EB42C15-AE9C-4C3B-BFF8-8280F93EE43D}" presName="text_3" presStyleLbl="node1" presStyleIdx="2" presStyleCnt="3" custScaleX="100405" custScaleY="123923">
        <dgm:presLayoutVars>
          <dgm:bulletEnabled val="1"/>
        </dgm:presLayoutVars>
      </dgm:prSet>
      <dgm:spPr/>
      <dgm:t>
        <a:bodyPr/>
        <a:lstStyle/>
        <a:p>
          <a:endParaRPr lang="en-US"/>
        </a:p>
      </dgm:t>
    </dgm:pt>
    <dgm:pt modelId="{B22CF960-50AB-4C12-A27F-1154E52BA063}" type="pres">
      <dgm:prSet presAssocID="{8EB42C15-AE9C-4C3B-BFF8-8280F93EE43D}" presName="accent_3" presStyleCnt="0"/>
      <dgm:spPr/>
    </dgm:pt>
    <dgm:pt modelId="{5CCF5E75-BCD0-42F9-B40F-0484871869B4}" type="pres">
      <dgm:prSet presAssocID="{8EB42C15-AE9C-4C3B-BFF8-8280F93EE43D}" presName="accentRepeatNode" presStyleLbl="solidFgAcc1" presStyleIdx="2" presStyleCnt="3"/>
      <dgm:spPr/>
      <dgm:t>
        <a:bodyPr/>
        <a:lstStyle/>
        <a:p>
          <a:endParaRPr lang="en-CA"/>
        </a:p>
      </dgm:t>
    </dgm:pt>
  </dgm:ptLst>
  <dgm:cxnLst>
    <dgm:cxn modelId="{B0636490-A12D-44EA-AB36-B50985BA1E2D}" type="presOf" srcId="{D1E1F5AD-7AD2-46EA-8039-70C80B85098D}" destId="{3A034C31-2C2B-4FF7-B1D9-0CAD9823BCB5}" srcOrd="0" destOrd="0" presId="urn:microsoft.com/office/officeart/2008/layout/VerticalCurvedList"/>
    <dgm:cxn modelId="{B68DA57C-9DB6-4349-98B8-54A828424E50}" type="presOf" srcId="{71FAB430-ED02-4DCD-880A-B33AF8CEFE8F}" destId="{896BFAA5-0AC5-4F4A-A212-F913890CB2FD}" srcOrd="0" destOrd="0" presId="urn:microsoft.com/office/officeart/2008/layout/VerticalCurvedList"/>
    <dgm:cxn modelId="{DFAE77E5-496F-427D-944C-CDEB12798697}" srcId="{D1E1F5AD-7AD2-46EA-8039-70C80B85098D}" destId="{8EB42C15-AE9C-4C3B-BFF8-8280F93EE43D}" srcOrd="2" destOrd="0" parTransId="{DCE95995-9A92-4EF7-B45B-FDCFD720732C}" sibTransId="{D9B1BE2B-E0FB-4729-A45A-F427082107C1}"/>
    <dgm:cxn modelId="{76AB05FD-7974-4B0B-A001-B8F2A9B73653}" srcId="{D1E1F5AD-7AD2-46EA-8039-70C80B85098D}" destId="{FAC43256-7AD0-4748-9B43-0B3C943B5328}" srcOrd="1" destOrd="0" parTransId="{9F0C0985-96FF-4459-925F-1F8D2A1D1012}" sibTransId="{D5D909A0-F941-4C98-8D12-2AB7FBB680EA}"/>
    <dgm:cxn modelId="{3A5DFE47-060F-44BE-A709-C1771D7B3840}" type="presOf" srcId="{F645BCB9-B5E3-4C41-9222-5CE804630278}" destId="{A025847F-C702-45C5-8ED8-8087CD3FE776}" srcOrd="0" destOrd="0" presId="urn:microsoft.com/office/officeart/2008/layout/VerticalCurvedList"/>
    <dgm:cxn modelId="{C917A953-9310-42B7-BF25-17106085A5DB}" type="presOf" srcId="{FAC43256-7AD0-4748-9B43-0B3C943B5328}" destId="{FE054D5D-1D24-42CD-BD5E-D7C8C778BAB5}" srcOrd="0" destOrd="0" presId="urn:microsoft.com/office/officeart/2008/layout/VerticalCurvedList"/>
    <dgm:cxn modelId="{6C9BA70D-AE65-4C07-9553-2BAC480EFCA9}" srcId="{D1E1F5AD-7AD2-46EA-8039-70C80B85098D}" destId="{F645BCB9-B5E3-4C41-9222-5CE804630278}" srcOrd="0" destOrd="0" parTransId="{BF03DDEF-C3BB-40A9-8227-CB5F3608B7DD}" sibTransId="{71FAB430-ED02-4DCD-880A-B33AF8CEFE8F}"/>
    <dgm:cxn modelId="{2E04D022-77D5-4075-99B2-0D4395A80212}" type="presOf" srcId="{8EB42C15-AE9C-4C3B-BFF8-8280F93EE43D}" destId="{9A916ECC-D348-4DB8-80DC-1A874ADE4701}" srcOrd="0" destOrd="0" presId="urn:microsoft.com/office/officeart/2008/layout/VerticalCurvedList"/>
    <dgm:cxn modelId="{3EB6B6ED-CBAF-4017-B59B-204AB8C0D13A}" type="presParOf" srcId="{3A034C31-2C2B-4FF7-B1D9-0CAD9823BCB5}" destId="{0BE839C6-A793-48D5-803D-D060C7589453}" srcOrd="0" destOrd="0" presId="urn:microsoft.com/office/officeart/2008/layout/VerticalCurvedList"/>
    <dgm:cxn modelId="{125DAAFB-19FF-46A8-8E80-BB46125DF46B}" type="presParOf" srcId="{0BE839C6-A793-48D5-803D-D060C7589453}" destId="{813507CD-E1AD-4573-8628-4398C2F3E97D}" srcOrd="0" destOrd="0" presId="urn:microsoft.com/office/officeart/2008/layout/VerticalCurvedList"/>
    <dgm:cxn modelId="{9E77464C-A652-4C2C-AE4F-A46857F94CB1}" type="presParOf" srcId="{813507CD-E1AD-4573-8628-4398C2F3E97D}" destId="{A7BF636F-595B-4B20-ACA9-C0D660C9F16F}" srcOrd="0" destOrd="0" presId="urn:microsoft.com/office/officeart/2008/layout/VerticalCurvedList"/>
    <dgm:cxn modelId="{F753B360-2DEE-4CAA-9543-6F2746000E6C}" type="presParOf" srcId="{813507CD-E1AD-4573-8628-4398C2F3E97D}" destId="{896BFAA5-0AC5-4F4A-A212-F913890CB2FD}" srcOrd="1" destOrd="0" presId="urn:microsoft.com/office/officeart/2008/layout/VerticalCurvedList"/>
    <dgm:cxn modelId="{A65DAD9A-463A-4223-823A-EC2EB2F8EE56}" type="presParOf" srcId="{813507CD-E1AD-4573-8628-4398C2F3E97D}" destId="{75AAB630-C800-48FD-A871-E8BE225C2406}" srcOrd="2" destOrd="0" presId="urn:microsoft.com/office/officeart/2008/layout/VerticalCurvedList"/>
    <dgm:cxn modelId="{800A321D-C2B2-4224-9E11-764041E31AAD}" type="presParOf" srcId="{813507CD-E1AD-4573-8628-4398C2F3E97D}" destId="{7CF3D9BD-CECB-4D94-9C6E-1F07E6AD9512}" srcOrd="3" destOrd="0" presId="urn:microsoft.com/office/officeart/2008/layout/VerticalCurvedList"/>
    <dgm:cxn modelId="{1AF8654A-D308-4B60-9012-6AAAF45FEC4D}" type="presParOf" srcId="{0BE839C6-A793-48D5-803D-D060C7589453}" destId="{A025847F-C702-45C5-8ED8-8087CD3FE776}" srcOrd="1" destOrd="0" presId="urn:microsoft.com/office/officeart/2008/layout/VerticalCurvedList"/>
    <dgm:cxn modelId="{D0473CD7-3700-49BC-84FE-8D6147B92C0F}" type="presParOf" srcId="{0BE839C6-A793-48D5-803D-D060C7589453}" destId="{643A2D88-0557-42B7-AB21-5F3290AD3D29}" srcOrd="2" destOrd="0" presId="urn:microsoft.com/office/officeart/2008/layout/VerticalCurvedList"/>
    <dgm:cxn modelId="{A4F8AF51-C37F-46B1-B150-2533D94849F4}" type="presParOf" srcId="{643A2D88-0557-42B7-AB21-5F3290AD3D29}" destId="{AEE07F93-F8F4-4B9F-82AA-B09EC49CCF32}" srcOrd="0" destOrd="0" presId="urn:microsoft.com/office/officeart/2008/layout/VerticalCurvedList"/>
    <dgm:cxn modelId="{9EAF9D67-C935-4A1C-8710-07FC2A89BC85}" type="presParOf" srcId="{0BE839C6-A793-48D5-803D-D060C7589453}" destId="{FE054D5D-1D24-42CD-BD5E-D7C8C778BAB5}" srcOrd="3" destOrd="0" presId="urn:microsoft.com/office/officeart/2008/layout/VerticalCurvedList"/>
    <dgm:cxn modelId="{B47B5F93-CD6A-4080-8550-B9384D3D372F}" type="presParOf" srcId="{0BE839C6-A793-48D5-803D-D060C7589453}" destId="{3F221615-EA5C-4C03-AB0B-66DBE5E38CD6}" srcOrd="4" destOrd="0" presId="urn:microsoft.com/office/officeart/2008/layout/VerticalCurvedList"/>
    <dgm:cxn modelId="{99D18458-A376-4CC3-80B4-0622A96215D3}" type="presParOf" srcId="{3F221615-EA5C-4C03-AB0B-66DBE5E38CD6}" destId="{08FDBAF0-E21B-4210-8804-84E8A1BBBD53}" srcOrd="0" destOrd="0" presId="urn:microsoft.com/office/officeart/2008/layout/VerticalCurvedList"/>
    <dgm:cxn modelId="{79CF6412-B617-4577-A4B1-57158745CF45}" type="presParOf" srcId="{0BE839C6-A793-48D5-803D-D060C7589453}" destId="{9A916ECC-D348-4DB8-80DC-1A874ADE4701}" srcOrd="5" destOrd="0" presId="urn:microsoft.com/office/officeart/2008/layout/VerticalCurvedList"/>
    <dgm:cxn modelId="{FF6545BF-DFDA-4260-B871-7C46EFC12DA3}" type="presParOf" srcId="{0BE839C6-A793-48D5-803D-D060C7589453}" destId="{B22CF960-50AB-4C12-A27F-1154E52BA063}" srcOrd="6" destOrd="0" presId="urn:microsoft.com/office/officeart/2008/layout/VerticalCurvedList"/>
    <dgm:cxn modelId="{B27E6FCA-A521-451F-BE19-41FE6FC8F46C}" type="presParOf" srcId="{B22CF960-50AB-4C12-A27F-1154E52BA063}" destId="{5CCF5E75-BCD0-42F9-B40F-0484871869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5EA40-1600-4385-BBBA-AAF70521B662}">
      <dsp:nvSpPr>
        <dsp:cNvPr id="0" name=""/>
        <dsp:cNvSpPr/>
      </dsp:nvSpPr>
      <dsp:spPr>
        <a:xfrm>
          <a:off x="2696932" y="1699"/>
          <a:ext cx="4057947" cy="33144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r>
            <a:rPr lang="en-US" sz="3400" kern="1200" dirty="0" smtClean="0">
              <a:solidFill>
                <a:schemeClr val="bg2">
                  <a:lumMod val="10000"/>
                </a:schemeClr>
              </a:solidFill>
            </a:rPr>
            <a:t>Where do you think you’re headed when you graduate high school? </a:t>
          </a:r>
        </a:p>
      </dsp:txBody>
      <dsp:txXfrm>
        <a:off x="3291205" y="487093"/>
        <a:ext cx="2869401" cy="2343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BFAA5-0AC5-4F4A-A212-F913890CB2FD}">
      <dsp:nvSpPr>
        <dsp:cNvPr id="0" name=""/>
        <dsp:cNvSpPr/>
      </dsp:nvSpPr>
      <dsp:spPr>
        <a:xfrm>
          <a:off x="-3759392" y="-576074"/>
          <a:ext cx="4470024" cy="4470024"/>
        </a:xfrm>
        <a:prstGeom prst="blockArc">
          <a:avLst>
            <a:gd name="adj1" fmla="val 18900000"/>
            <a:gd name="adj2" fmla="val 2700000"/>
            <a:gd name="adj3" fmla="val 483"/>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5847F-C702-45C5-8ED8-8087CD3FE776}">
      <dsp:nvSpPr>
        <dsp:cNvPr id="0" name=""/>
        <dsp:cNvSpPr/>
      </dsp:nvSpPr>
      <dsp:spPr>
        <a:xfrm>
          <a:off x="492441" y="198438"/>
          <a:ext cx="9017403" cy="930272"/>
        </a:xfrm>
        <a:prstGeom prst="rect">
          <a:avLst/>
        </a:prstGeom>
        <a:solidFill>
          <a:srgbClr val="76A0A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713" tIns="25400" rIns="25400" bIns="25400" numCol="1" spcCol="1270" anchor="ctr" anchorCtr="0">
          <a:noAutofit/>
        </a:bodyPr>
        <a:lstStyle/>
        <a:p>
          <a:pPr lvl="0" algn="l" defTabSz="444500">
            <a:lnSpc>
              <a:spcPct val="90000"/>
            </a:lnSpc>
            <a:spcBef>
              <a:spcPct val="0"/>
            </a:spcBef>
            <a:spcAft>
              <a:spcPct val="35000"/>
            </a:spcAft>
          </a:pPr>
          <a:endParaRPr lang="en-US" sz="1000" kern="1200" dirty="0">
            <a:solidFill>
              <a:schemeClr val="tx1"/>
            </a:solidFill>
          </a:endParaRPr>
        </a:p>
      </dsp:txBody>
      <dsp:txXfrm>
        <a:off x="492441" y="198438"/>
        <a:ext cx="9017403" cy="930272"/>
      </dsp:txXfrm>
    </dsp:sp>
    <dsp:sp modelId="{AEE07F93-F8F4-4B9F-82AA-B09EC49CCF32}">
      <dsp:nvSpPr>
        <dsp:cNvPr id="0" name=""/>
        <dsp:cNvSpPr/>
      </dsp:nvSpPr>
      <dsp:spPr>
        <a:xfrm>
          <a:off x="38962" y="248840"/>
          <a:ext cx="829468" cy="82946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54D5D-1D24-42CD-BD5E-D7C8C778BAB5}">
      <dsp:nvSpPr>
        <dsp:cNvPr id="0" name=""/>
        <dsp:cNvSpPr/>
      </dsp:nvSpPr>
      <dsp:spPr>
        <a:xfrm>
          <a:off x="740104" y="1290636"/>
          <a:ext cx="8763286" cy="73660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713" tIns="25400" rIns="25400" bIns="25400" numCol="1" spcCol="1270" anchor="ctr" anchorCtr="0">
          <a:noAutofit/>
        </a:bodyPr>
        <a:lstStyle/>
        <a:p>
          <a:pPr lvl="0" algn="l" defTabSz="444500">
            <a:lnSpc>
              <a:spcPct val="90000"/>
            </a:lnSpc>
            <a:spcBef>
              <a:spcPct val="0"/>
            </a:spcBef>
            <a:spcAft>
              <a:spcPct val="35000"/>
            </a:spcAft>
          </a:pPr>
          <a:endParaRPr lang="en-US" sz="1000" kern="1200" dirty="0">
            <a:solidFill>
              <a:schemeClr val="tx1"/>
            </a:solidFill>
          </a:endParaRPr>
        </a:p>
      </dsp:txBody>
      <dsp:txXfrm>
        <a:off x="740104" y="1290636"/>
        <a:ext cx="8763286" cy="736601"/>
      </dsp:txXfrm>
    </dsp:sp>
    <dsp:sp modelId="{08FDBAF0-E21B-4210-8804-84E8A1BBBD53}">
      <dsp:nvSpPr>
        <dsp:cNvPr id="0" name=""/>
        <dsp:cNvSpPr/>
      </dsp:nvSpPr>
      <dsp:spPr>
        <a:xfrm>
          <a:off x="280171" y="1244203"/>
          <a:ext cx="829468" cy="829468"/>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16ECC-D348-4DB8-80DC-1A874ADE4701}">
      <dsp:nvSpPr>
        <dsp:cNvPr id="0" name=""/>
        <dsp:cNvSpPr/>
      </dsp:nvSpPr>
      <dsp:spPr>
        <a:xfrm>
          <a:off x="435279" y="2243138"/>
          <a:ext cx="9131726" cy="822322"/>
        </a:xfrm>
        <a:prstGeom prst="rect">
          <a:avLst/>
        </a:prstGeom>
        <a:solidFill>
          <a:srgbClr val="76A0A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713" tIns="25400" rIns="25400" bIns="25400" numCol="1" spcCol="1270" anchor="ctr" anchorCtr="0">
          <a:noAutofit/>
        </a:bodyPr>
        <a:lstStyle/>
        <a:p>
          <a:pPr lvl="0" algn="l" defTabSz="444500">
            <a:lnSpc>
              <a:spcPct val="90000"/>
            </a:lnSpc>
            <a:spcBef>
              <a:spcPct val="0"/>
            </a:spcBef>
            <a:spcAft>
              <a:spcPct val="35000"/>
            </a:spcAft>
          </a:pPr>
          <a:endParaRPr lang="en-US" sz="1000" kern="1200" dirty="0">
            <a:solidFill>
              <a:schemeClr val="tx1"/>
            </a:solidFill>
          </a:endParaRPr>
        </a:p>
      </dsp:txBody>
      <dsp:txXfrm>
        <a:off x="435279" y="2243138"/>
        <a:ext cx="9131726" cy="822322"/>
      </dsp:txXfrm>
    </dsp:sp>
    <dsp:sp modelId="{5CCF5E75-BCD0-42F9-B40F-0484871869B4}">
      <dsp:nvSpPr>
        <dsp:cNvPr id="0" name=""/>
        <dsp:cNvSpPr/>
      </dsp:nvSpPr>
      <dsp:spPr>
        <a:xfrm>
          <a:off x="38962" y="2239565"/>
          <a:ext cx="829468" cy="82946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BFAA5-0AC5-4F4A-A212-F913890CB2FD}">
      <dsp:nvSpPr>
        <dsp:cNvPr id="0" name=""/>
        <dsp:cNvSpPr/>
      </dsp:nvSpPr>
      <dsp:spPr>
        <a:xfrm>
          <a:off x="-3759392" y="-576074"/>
          <a:ext cx="4470024" cy="4470024"/>
        </a:xfrm>
        <a:prstGeom prst="blockArc">
          <a:avLst>
            <a:gd name="adj1" fmla="val 18900000"/>
            <a:gd name="adj2" fmla="val 2700000"/>
            <a:gd name="adj3" fmla="val 483"/>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5847F-C702-45C5-8ED8-8087CD3FE776}">
      <dsp:nvSpPr>
        <dsp:cNvPr id="0" name=""/>
        <dsp:cNvSpPr/>
      </dsp:nvSpPr>
      <dsp:spPr>
        <a:xfrm>
          <a:off x="492441" y="198438"/>
          <a:ext cx="9017403" cy="9302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713" tIns="25400" rIns="25400" bIns="25400" numCol="1" spcCol="1270" anchor="ctr" anchorCtr="0">
          <a:noAutofit/>
        </a:bodyPr>
        <a:lstStyle/>
        <a:p>
          <a:pPr lvl="0" algn="l" defTabSz="444500">
            <a:lnSpc>
              <a:spcPct val="90000"/>
            </a:lnSpc>
            <a:spcBef>
              <a:spcPct val="0"/>
            </a:spcBef>
            <a:spcAft>
              <a:spcPct val="35000"/>
            </a:spcAft>
          </a:pPr>
          <a:endParaRPr lang="en-US" sz="1000" kern="1200" dirty="0">
            <a:solidFill>
              <a:schemeClr val="tx1"/>
            </a:solidFill>
          </a:endParaRPr>
        </a:p>
      </dsp:txBody>
      <dsp:txXfrm>
        <a:off x="492441" y="198438"/>
        <a:ext cx="9017403" cy="930272"/>
      </dsp:txXfrm>
    </dsp:sp>
    <dsp:sp modelId="{AEE07F93-F8F4-4B9F-82AA-B09EC49CCF32}">
      <dsp:nvSpPr>
        <dsp:cNvPr id="0" name=""/>
        <dsp:cNvSpPr/>
      </dsp:nvSpPr>
      <dsp:spPr>
        <a:xfrm>
          <a:off x="38962" y="248840"/>
          <a:ext cx="829468" cy="82946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54D5D-1D24-42CD-BD5E-D7C8C778BAB5}">
      <dsp:nvSpPr>
        <dsp:cNvPr id="0" name=""/>
        <dsp:cNvSpPr/>
      </dsp:nvSpPr>
      <dsp:spPr>
        <a:xfrm>
          <a:off x="740104" y="1290636"/>
          <a:ext cx="8763286" cy="736601"/>
        </a:xfrm>
        <a:prstGeom prst="rect">
          <a:avLst/>
        </a:prstGeom>
        <a:solidFill>
          <a:srgbClr val="76A0A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713" tIns="25400" rIns="25400" bIns="25400" numCol="1" spcCol="1270" anchor="ctr" anchorCtr="0">
          <a:noAutofit/>
        </a:bodyPr>
        <a:lstStyle/>
        <a:p>
          <a:pPr lvl="0" algn="l" defTabSz="444500">
            <a:lnSpc>
              <a:spcPct val="90000"/>
            </a:lnSpc>
            <a:spcBef>
              <a:spcPct val="0"/>
            </a:spcBef>
            <a:spcAft>
              <a:spcPct val="35000"/>
            </a:spcAft>
          </a:pPr>
          <a:endParaRPr lang="en-US" sz="1000" kern="1200" dirty="0">
            <a:solidFill>
              <a:schemeClr val="tx1"/>
            </a:solidFill>
          </a:endParaRPr>
        </a:p>
      </dsp:txBody>
      <dsp:txXfrm>
        <a:off x="740104" y="1290636"/>
        <a:ext cx="8763286" cy="736601"/>
      </dsp:txXfrm>
    </dsp:sp>
    <dsp:sp modelId="{08FDBAF0-E21B-4210-8804-84E8A1BBBD53}">
      <dsp:nvSpPr>
        <dsp:cNvPr id="0" name=""/>
        <dsp:cNvSpPr/>
      </dsp:nvSpPr>
      <dsp:spPr>
        <a:xfrm>
          <a:off x="280171" y="1244203"/>
          <a:ext cx="829468" cy="829468"/>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16ECC-D348-4DB8-80DC-1A874ADE4701}">
      <dsp:nvSpPr>
        <dsp:cNvPr id="0" name=""/>
        <dsp:cNvSpPr/>
      </dsp:nvSpPr>
      <dsp:spPr>
        <a:xfrm>
          <a:off x="435279" y="2243138"/>
          <a:ext cx="9131726" cy="82232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6713" tIns="25400" rIns="25400" bIns="25400" numCol="1" spcCol="1270" anchor="ctr" anchorCtr="0">
          <a:noAutofit/>
        </a:bodyPr>
        <a:lstStyle/>
        <a:p>
          <a:pPr lvl="0" algn="l" defTabSz="444500">
            <a:lnSpc>
              <a:spcPct val="90000"/>
            </a:lnSpc>
            <a:spcBef>
              <a:spcPct val="0"/>
            </a:spcBef>
            <a:spcAft>
              <a:spcPct val="35000"/>
            </a:spcAft>
          </a:pPr>
          <a:endParaRPr lang="en-US" sz="1000" kern="1200" dirty="0">
            <a:solidFill>
              <a:schemeClr val="tx1"/>
            </a:solidFill>
          </a:endParaRPr>
        </a:p>
      </dsp:txBody>
      <dsp:txXfrm>
        <a:off x="435279" y="2243138"/>
        <a:ext cx="9131726" cy="822322"/>
      </dsp:txXfrm>
    </dsp:sp>
    <dsp:sp modelId="{5CCF5E75-BCD0-42F9-B40F-0484871869B4}">
      <dsp:nvSpPr>
        <dsp:cNvPr id="0" name=""/>
        <dsp:cNvSpPr/>
      </dsp:nvSpPr>
      <dsp:spPr>
        <a:xfrm>
          <a:off x="38962" y="2239565"/>
          <a:ext cx="829468" cy="82946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87757-AC5C-4534-A1B8-D51AA8373545}"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0C14A-D20E-4487-A960-893375DA5544}" type="slidenum">
              <a:rPr lang="en-US" smtClean="0"/>
              <a:t>‹#›</a:t>
            </a:fld>
            <a:endParaRPr lang="en-US"/>
          </a:p>
        </p:txBody>
      </p:sp>
    </p:spTree>
    <p:extLst>
      <p:ext uri="{BB962C8B-B14F-4D97-AF65-F5344CB8AC3E}">
        <p14:creationId xmlns:p14="http://schemas.microsoft.com/office/powerpoint/2010/main" val="148953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82794A9-EE31-4DC4-9219-D27AF1B1C515}"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4433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4B9A37D-02EE-4993-A65E-F8F0A2590806}"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387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9ED8AE2-F671-43DD-AF69-4DA7310E32FF}"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666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691BFFF-8443-4225-B940-526E4236CB07}"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0785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A9B271C-E1B5-422E-8CD9-9FDD2571A690}"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3695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708" indent="-174708" eaLnBrk="1" fontAlgn="auto" hangingPunct="1">
              <a:spcBef>
                <a:spcPts val="0"/>
              </a:spcBef>
              <a:spcAft>
                <a:spcPts val="0"/>
              </a:spcAft>
              <a:buFont typeface="Arial" panose="020B0604020202020204" pitchFamily="34" charset="0"/>
              <a:buChar char="•"/>
              <a:defRPr/>
            </a:pPr>
            <a:r>
              <a:rPr lang="en-US" dirty="0" smtClean="0"/>
              <a:t>Students write their ideas down on their worksheet and then each group shares their summary with the class.</a:t>
            </a:r>
          </a:p>
          <a:p>
            <a:pPr marL="174708" indent="-174708" eaLnBrk="1" fontAlgn="auto" hangingPunct="1">
              <a:spcBef>
                <a:spcPts val="0"/>
              </a:spcBef>
              <a:spcAft>
                <a:spcPts val="0"/>
              </a:spcAft>
              <a:buFont typeface="Arial" panose="020B0604020202020204" pitchFamily="34" charset="0"/>
              <a:buChar char="•"/>
              <a:defRPr/>
            </a:pPr>
            <a:r>
              <a:rPr lang="en-US" dirty="0" smtClean="0"/>
              <a:t>There are five common pathways within college:  apprenticeship, college diplomas, college degrees, one year certificates and articulation agreements.  Each of these pathways within the college system can lead students to where they want to go.</a:t>
            </a:r>
          </a:p>
          <a:p>
            <a:pPr marL="174708" indent="-174708" eaLnBrk="1" fontAlgn="auto" hangingPunct="1">
              <a:spcBef>
                <a:spcPts val="0"/>
              </a:spcBef>
              <a:spcAft>
                <a:spcPts val="0"/>
              </a:spcAft>
              <a:buFont typeface="Arial" panose="020B0604020202020204" pitchFamily="34" charset="0"/>
              <a:buChar char="•"/>
              <a:defRPr/>
            </a:pPr>
            <a:r>
              <a:rPr lang="en-US" dirty="0" smtClean="0"/>
              <a:t>At Georgian College, for example, the Credit Transfer Centre</a:t>
            </a:r>
            <a:r>
              <a:rPr lang="en-US" dirty="0"/>
              <a:t> works together with academic areas and other postsecondary institutions to grant course exemptions to students based on their past coursework and/or previous life and learning experience.</a:t>
            </a:r>
            <a:r>
              <a:rPr lang="en-US" dirty="0" smtClean="0"/>
              <a:t>   This falls under the “articulation agreements” pathway.</a:t>
            </a:r>
          </a:p>
          <a:p>
            <a:pPr marL="174708" indent="-174708" eaLnBrk="1" fontAlgn="auto" hangingPunct="1">
              <a:spcBef>
                <a:spcPts val="0"/>
              </a:spcBef>
              <a:spcAft>
                <a:spcPts val="0"/>
              </a:spcAft>
              <a:buFont typeface="Arial" panose="020B0604020202020204" pitchFamily="34" charset="0"/>
              <a:buChar char="•"/>
              <a:defRPr/>
            </a:pPr>
            <a:r>
              <a:rPr lang="en-US" dirty="0" smtClean="0"/>
              <a:t>Some colleges also now offer their own</a:t>
            </a:r>
            <a:r>
              <a:rPr lang="en-US" dirty="0"/>
              <a:t> </a:t>
            </a:r>
            <a:r>
              <a:rPr lang="en-US" b="1" dirty="0"/>
              <a:t>degrees,</a:t>
            </a:r>
            <a:r>
              <a:rPr lang="en-US" dirty="0"/>
              <a:t> as </a:t>
            </a:r>
            <a:r>
              <a:rPr lang="en-US" dirty="0" smtClean="0"/>
              <a:t>well as</a:t>
            </a:r>
            <a:r>
              <a:rPr lang="en-US" b="1" dirty="0"/>
              <a:t> undergraduate</a:t>
            </a:r>
            <a:r>
              <a:rPr lang="en-US" dirty="0"/>
              <a:t> and</a:t>
            </a:r>
            <a:r>
              <a:rPr lang="en-US" b="1" dirty="0"/>
              <a:t> graduate degrees</a:t>
            </a:r>
            <a:r>
              <a:rPr lang="en-US" dirty="0"/>
              <a:t> with a growing number of partner </a:t>
            </a:r>
            <a:r>
              <a:rPr lang="en-US" dirty="0" smtClean="0"/>
              <a:t>institutions so that students can get a university degree while attending college.  This falls under the “college degrees” pathway.</a:t>
            </a:r>
          </a:p>
          <a:p>
            <a:pPr eaLnBrk="1" fontAlgn="auto" hangingPunct="1">
              <a:spcBef>
                <a:spcPts val="0"/>
              </a:spcBef>
              <a:spcAft>
                <a:spcPts val="0"/>
              </a:spcAft>
              <a:defRPr/>
            </a:pPr>
            <a:endParaRPr lang="en-US" dirty="0" smtClean="0"/>
          </a:p>
          <a:p>
            <a:pPr marL="174708" indent="-174708" eaLnBrk="1" fontAlgn="auto" hangingPunct="1">
              <a:spcBef>
                <a:spcPts val="0"/>
              </a:spcBef>
              <a:spcAft>
                <a:spcPts val="0"/>
              </a:spcAft>
              <a:buFont typeface="Arial" panose="020B0604020202020204" pitchFamily="34" charset="0"/>
              <a:buChar char="•"/>
              <a:defRPr/>
            </a:pP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5CBDE16-CDBB-43CD-B40F-BDD4C65E0AE7}"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7119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eaLnBrk="1" hangingPunct="1">
              <a:spcBef>
                <a:spcPct val="0"/>
              </a:spcBef>
              <a:buFontTx/>
              <a:buChar char="•"/>
            </a:pPr>
            <a:r>
              <a:rPr lang="en-US" altLang="en-US" smtClean="0"/>
              <a:t>Students will be able to identify whether a dual credit exists for the program area they identified in the Reflection section of the lesson.  Dual credits are offered to senior students who are disengaged and underachieving but who have the potential to succeed and allows participants to earn a college credit and a secondary credit by taking one college course, usually on the campus of the college (some dual credits are taught at the home school).</a:t>
            </a:r>
          </a:p>
          <a:p>
            <a:pPr marL="174625" indent="-174625" eaLnBrk="1" hangingPunct="1">
              <a:spcBef>
                <a:spcPct val="0"/>
              </a:spcBef>
              <a:buFontTx/>
              <a:buChar char="•"/>
            </a:pPr>
            <a:r>
              <a:rPr lang="en-US" altLang="en-US" smtClean="0"/>
              <a:t>Students in OYAP and/or an SHSM are also eligible to participate in dual credit.</a:t>
            </a:r>
          </a:p>
          <a:p>
            <a:pPr marL="174625" indent="-174625" eaLnBrk="1" hangingPunct="1">
              <a:spcBef>
                <a:spcPct val="0"/>
              </a:spcBef>
              <a:buFontTx/>
              <a:buChar char="•"/>
            </a:pPr>
            <a:r>
              <a:rPr lang="en-US" altLang="en-US" smtClean="0"/>
              <a:t>Dual credits allow students to “sample” college while still in highschool.</a:t>
            </a:r>
          </a:p>
          <a:p>
            <a:pPr marL="174625" indent="-174625" eaLnBrk="1" hangingPunct="1">
              <a:spcBef>
                <a:spcPct val="0"/>
              </a:spcBef>
              <a:buFontTx/>
              <a:buChar char="•"/>
            </a:pPr>
            <a:r>
              <a:rPr lang="en-US" altLang="en-US" smtClean="0"/>
              <a:t>For more information about dual credits, contact your consultant and/or board representative for school-college-work.</a:t>
            </a:r>
          </a:p>
          <a:p>
            <a:pPr marL="174625" indent="-174625" eaLnBrk="1" hangingPunct="1">
              <a:spcBef>
                <a:spcPct val="0"/>
              </a:spcBef>
              <a:buFontTx/>
              <a:buChar char="•"/>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8AEFF15-F45A-495B-9225-8E3869141ED3}"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1020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CAC1912-F2D0-4BB1-AE5F-054F6ACC5A05}" type="datetimeFigureOut">
              <a:rPr lang="en-US" smtClean="0"/>
              <a:t>10/24/2016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3526FBD-9263-4EB5-8896-AA8DDD5DF93C}"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94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C1912-F2D0-4BB1-AE5F-054F6ACC5A05}"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26FBD-9263-4EB5-8896-AA8DDD5DF93C}" type="slidenum">
              <a:rPr lang="en-US" smtClean="0"/>
              <a:t>‹#›</a:t>
            </a:fld>
            <a:endParaRPr lang="en-US"/>
          </a:p>
        </p:txBody>
      </p:sp>
    </p:spTree>
    <p:extLst>
      <p:ext uri="{BB962C8B-B14F-4D97-AF65-F5344CB8AC3E}">
        <p14:creationId xmlns:p14="http://schemas.microsoft.com/office/powerpoint/2010/main" val="372046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C1912-F2D0-4BB1-AE5F-054F6ACC5A0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26FBD-9263-4EB5-8896-AA8DDD5DF93C}"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610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C1912-F2D0-4BB1-AE5F-054F6ACC5A0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26FBD-9263-4EB5-8896-AA8DDD5DF93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09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C1912-F2D0-4BB1-AE5F-054F6ACC5A0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26FBD-9263-4EB5-8896-AA8DDD5DF93C}" type="slidenum">
              <a:rPr lang="en-US" smtClean="0"/>
              <a:t>‹#›</a:t>
            </a:fld>
            <a:endParaRPr lang="en-US"/>
          </a:p>
        </p:txBody>
      </p:sp>
    </p:spTree>
    <p:extLst>
      <p:ext uri="{BB962C8B-B14F-4D97-AF65-F5344CB8AC3E}">
        <p14:creationId xmlns:p14="http://schemas.microsoft.com/office/powerpoint/2010/main" val="997310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C1912-F2D0-4BB1-AE5F-054F6ACC5A0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26FBD-9263-4EB5-8896-AA8DDD5DF93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354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C1912-F2D0-4BB1-AE5F-054F6ACC5A0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26FBD-9263-4EB5-8896-AA8DDD5DF93C}"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057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C1912-F2D0-4BB1-AE5F-054F6ACC5A0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26FBD-9263-4EB5-8896-AA8DDD5DF93C}"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601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C1912-F2D0-4BB1-AE5F-054F6ACC5A0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26FBD-9263-4EB5-8896-AA8DDD5DF93C}"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32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C1912-F2D0-4BB1-AE5F-054F6ACC5A0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26FBD-9263-4EB5-8896-AA8DDD5DF93C}" type="slidenum">
              <a:rPr lang="en-US" smtClean="0"/>
              <a:t>‹#›</a:t>
            </a:fld>
            <a:endParaRPr lang="en-US"/>
          </a:p>
        </p:txBody>
      </p:sp>
    </p:spTree>
    <p:extLst>
      <p:ext uri="{BB962C8B-B14F-4D97-AF65-F5344CB8AC3E}">
        <p14:creationId xmlns:p14="http://schemas.microsoft.com/office/powerpoint/2010/main" val="392869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C1912-F2D0-4BB1-AE5F-054F6ACC5A05}"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26FBD-9263-4EB5-8896-AA8DDD5DF93C}"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66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AC1912-F2D0-4BB1-AE5F-054F6ACC5A05}"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26FBD-9263-4EB5-8896-AA8DDD5DF93C}" type="slidenum">
              <a:rPr lang="en-US" smtClean="0"/>
              <a:t>‹#›</a:t>
            </a:fld>
            <a:endParaRPr lang="en-US"/>
          </a:p>
        </p:txBody>
      </p:sp>
    </p:spTree>
    <p:extLst>
      <p:ext uri="{BB962C8B-B14F-4D97-AF65-F5344CB8AC3E}">
        <p14:creationId xmlns:p14="http://schemas.microsoft.com/office/powerpoint/2010/main" val="259779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AC1912-F2D0-4BB1-AE5F-054F6ACC5A05}"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26FBD-9263-4EB5-8896-AA8DDD5DF93C}"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91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AC1912-F2D0-4BB1-AE5F-054F6ACC5A05}"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26FBD-9263-4EB5-8896-AA8DDD5DF93C}"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15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C1912-F2D0-4BB1-AE5F-054F6ACC5A05}"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26FBD-9263-4EB5-8896-AA8DDD5DF93C}" type="slidenum">
              <a:rPr lang="en-US" smtClean="0"/>
              <a:t>‹#›</a:t>
            </a:fld>
            <a:endParaRPr lang="en-US"/>
          </a:p>
        </p:txBody>
      </p:sp>
    </p:spTree>
    <p:extLst>
      <p:ext uri="{BB962C8B-B14F-4D97-AF65-F5344CB8AC3E}">
        <p14:creationId xmlns:p14="http://schemas.microsoft.com/office/powerpoint/2010/main" val="251664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C1912-F2D0-4BB1-AE5F-054F6ACC5A05}"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26FBD-9263-4EB5-8896-AA8DDD5DF93C}"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4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C1912-F2D0-4BB1-AE5F-054F6ACC5A05}"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26FBD-9263-4EB5-8896-AA8DDD5DF93C}" type="slidenum">
              <a:rPr lang="en-US" smtClean="0"/>
              <a:t>‹#›</a:t>
            </a:fld>
            <a:endParaRPr lang="en-US"/>
          </a:p>
        </p:txBody>
      </p:sp>
    </p:spTree>
    <p:extLst>
      <p:ext uri="{BB962C8B-B14F-4D97-AF65-F5344CB8AC3E}">
        <p14:creationId xmlns:p14="http://schemas.microsoft.com/office/powerpoint/2010/main" val="32448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AC1912-F2D0-4BB1-AE5F-054F6ACC5A05}" type="datetimeFigureOut">
              <a:rPr lang="en-US" smtClean="0"/>
              <a:t>10/24/2016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526FBD-9263-4EB5-8896-AA8DDD5DF93C}" type="slidenum">
              <a:rPr lang="en-US" smtClean="0"/>
              <a:t>‹#›</a:t>
            </a:fld>
            <a:endParaRPr lang="en-US"/>
          </a:p>
        </p:txBody>
      </p:sp>
    </p:spTree>
    <p:extLst>
      <p:ext uri="{BB962C8B-B14F-4D97-AF65-F5344CB8AC3E}">
        <p14:creationId xmlns:p14="http://schemas.microsoft.com/office/powerpoint/2010/main" val="2277578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centrallakes.ca/picture-yourself-at-colle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ntariocolleges.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georgiancollege.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entrallakes.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pPr eaLnBrk="1" hangingPunct="1"/>
            <a:r>
              <a:rPr lang="en-US" altLang="en-US" sz="3600" smtClean="0">
                <a:ln>
                  <a:noFill/>
                </a:ln>
                <a:latin typeface="Lucida Handwriting" panose="03010101010101010101" pitchFamily="66" charset="0"/>
              </a:rPr>
              <a:t>Can You Picture Yourself</a:t>
            </a:r>
          </a:p>
        </p:txBody>
      </p:sp>
      <p:sp>
        <p:nvSpPr>
          <p:cNvPr id="16387" name="Subtitle 2"/>
          <p:cNvSpPr>
            <a:spLocks noGrp="1"/>
          </p:cNvSpPr>
          <p:nvPr>
            <p:ph type="subTitle" idx="1"/>
          </p:nvPr>
        </p:nvSpPr>
        <p:spPr/>
        <p:txBody>
          <a:bodyPr/>
          <a:lstStyle/>
          <a:p>
            <a:pPr eaLnBrk="1" hangingPunct="1"/>
            <a:r>
              <a:rPr lang="en-US" altLang="en-US" sz="4800" smtClean="0">
                <a:latin typeface="Britannic Bold" panose="020B0903060703020204" pitchFamily="34" charset="0"/>
              </a:rPr>
              <a:t>at College?</a:t>
            </a:r>
          </a:p>
        </p:txBody>
      </p:sp>
    </p:spTree>
    <p:extLst>
      <p:ext uri="{BB962C8B-B14F-4D97-AF65-F5344CB8AC3E}">
        <p14:creationId xmlns:p14="http://schemas.microsoft.com/office/powerpoint/2010/main" val="51161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14425" y="915988"/>
            <a:ext cx="9601200" cy="1303337"/>
          </a:xfrm>
        </p:spPr>
        <p:txBody>
          <a:bodyPr/>
          <a:lstStyle/>
          <a:p>
            <a:pPr eaLnBrk="1" hangingPunct="1"/>
            <a:r>
              <a:rPr lang="en-US" altLang="en-US" smtClean="0">
                <a:ln>
                  <a:noFill/>
                </a:ln>
                <a:latin typeface="Britannic Bold" panose="020B0903060703020204" pitchFamily="34" charset="0"/>
              </a:rPr>
              <a:t>Student Poll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27650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7797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4032250" y="5423094"/>
            <a:ext cx="2654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a:r>
              <a:rPr lang="en-US" altLang="en-US" sz="1400" b="1" dirty="0">
                <a:latin typeface="Arial Unicode MS" panose="020B0604020202020204" pitchFamily="34" charset="-128"/>
              </a:rPr>
              <a:t>Ontario Colleges Study 2009</a:t>
            </a:r>
          </a:p>
          <a:p>
            <a:pPr algn="ctr"/>
            <a:r>
              <a:rPr lang="en-US" altLang="en-US" sz="1400" b="1" dirty="0">
                <a:latin typeface="Arial Unicode MS" panose="020B0604020202020204" pitchFamily="34" charset="-128"/>
              </a:rPr>
              <a:t>Dr. A. King, Queen’s University</a:t>
            </a:r>
            <a:endParaRPr lang="en-US" altLang="en-US" sz="1400" dirty="0">
              <a:latin typeface="Arial Unicode MS" panose="020B0604020202020204" pitchFamily="34" charset="-128"/>
            </a:endParaRPr>
          </a:p>
        </p:txBody>
      </p:sp>
      <p:grpSp>
        <p:nvGrpSpPr>
          <p:cNvPr id="20483" name="Group 14"/>
          <p:cNvGrpSpPr>
            <a:grpSpLocks/>
          </p:cNvGrpSpPr>
          <p:nvPr/>
        </p:nvGrpSpPr>
        <p:grpSpPr bwMode="auto">
          <a:xfrm>
            <a:off x="2802781" y="638369"/>
            <a:ext cx="6840537" cy="4752975"/>
            <a:chOff x="1463944" y="994255"/>
            <a:chExt cx="6380162" cy="4572000"/>
          </a:xfrm>
        </p:grpSpPr>
        <p:graphicFrame>
          <p:nvGraphicFramePr>
            <p:cNvPr id="20487" name="Object 4"/>
            <p:cNvGraphicFramePr>
              <a:graphicFrameLocks noChangeAspect="1"/>
            </p:cNvGraphicFramePr>
            <p:nvPr>
              <p:extLst>
                <p:ext uri="{D42A27DB-BD31-4B8C-83A1-F6EECF244321}">
                  <p14:modId xmlns:p14="http://schemas.microsoft.com/office/powerpoint/2010/main" val="821554182"/>
                </p:ext>
              </p:extLst>
            </p:nvPr>
          </p:nvGraphicFramePr>
          <p:xfrm>
            <a:off x="1463944" y="994255"/>
            <a:ext cx="6380162" cy="4572000"/>
          </p:xfrm>
          <a:graphic>
            <a:graphicData uri="http://schemas.openxmlformats.org/presentationml/2006/ole">
              <mc:AlternateContent xmlns:mc="http://schemas.openxmlformats.org/markup-compatibility/2006">
                <mc:Choice xmlns:v="urn:schemas-microsoft-com:vml" Requires="v">
                  <p:oleObj spid="_x0000_s1028" name="Document" r:id="rId4" imgW="11805455" imgH="8421695" progId="Word.Document.8">
                    <p:embed/>
                  </p:oleObj>
                </mc:Choice>
                <mc:Fallback>
                  <p:oleObj name="Document" r:id="rId4" imgW="11805455" imgH="842169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944" y="994255"/>
                          <a:ext cx="638016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4"/>
            <p:cNvSpPr>
              <a:spLocks noChangeArrowheads="1"/>
            </p:cNvSpPr>
            <p:nvPr/>
          </p:nvSpPr>
          <p:spPr bwMode="auto">
            <a:xfrm>
              <a:off x="2379686" y="3565627"/>
              <a:ext cx="882473" cy="584862"/>
            </a:xfrm>
            <a:prstGeom prst="rect">
              <a:avLst/>
            </a:prstGeom>
            <a:noFill/>
            <a:ln w="9525">
              <a:noFill/>
              <a:miter lim="800000"/>
              <a:headEnd/>
              <a:tailEnd/>
            </a:ln>
            <a:effectLst/>
          </p:spPr>
          <p:txBody>
            <a:bodyPr wrap="none" anchor="ctr">
              <a:spAutoFit/>
            </a:bodyPr>
            <a:lstStyle/>
            <a:p>
              <a:pPr algn="ctr" fontAlgn="auto">
                <a:spcBef>
                  <a:spcPts val="0"/>
                </a:spcBef>
                <a:spcAft>
                  <a:spcPts val="0"/>
                </a:spcAft>
                <a:defRPr/>
              </a:pPr>
              <a:r>
                <a:rPr lang="en-US" sz="1600" b="1" dirty="0">
                  <a:effectLst>
                    <a:outerShdw blurRad="38100" dist="38100" dir="2700000" algn="tl">
                      <a:srgbClr val="C0C0C0"/>
                    </a:outerShdw>
                  </a:effectLst>
                  <a:latin typeface="Arial Unicode MS" pitchFamily="34" charset="-128"/>
                  <a:cs typeface="+mn-cs"/>
                </a:rPr>
                <a:t>20% to </a:t>
              </a:r>
            </a:p>
            <a:p>
              <a:pPr algn="ctr" fontAlgn="auto">
                <a:spcBef>
                  <a:spcPts val="0"/>
                </a:spcBef>
                <a:spcAft>
                  <a:spcPts val="0"/>
                </a:spcAft>
                <a:defRPr/>
              </a:pPr>
              <a:r>
                <a:rPr lang="en-US" sz="1600" b="1" dirty="0">
                  <a:effectLst>
                    <a:outerShdw blurRad="38100" dist="38100" dir="2700000" algn="tl">
                      <a:srgbClr val="C0C0C0"/>
                    </a:outerShdw>
                  </a:effectLst>
                  <a:latin typeface="Arial Unicode MS" pitchFamily="34" charset="-128"/>
                  <a:cs typeface="+mn-cs"/>
                </a:rPr>
                <a:t>College</a:t>
              </a:r>
            </a:p>
          </p:txBody>
        </p:sp>
        <p:sp>
          <p:nvSpPr>
            <p:cNvPr id="8" name="Rectangle 6"/>
            <p:cNvSpPr>
              <a:spLocks noChangeArrowheads="1"/>
            </p:cNvSpPr>
            <p:nvPr/>
          </p:nvSpPr>
          <p:spPr bwMode="auto">
            <a:xfrm>
              <a:off x="3848500" y="2831115"/>
              <a:ext cx="2038869" cy="584861"/>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r>
                <a:rPr lang="en-US" sz="1600" b="1" dirty="0">
                  <a:effectLst>
                    <a:outerShdw blurRad="38100" dist="38100" dir="2700000" algn="tl">
                      <a:srgbClr val="C0C0C0"/>
                    </a:outerShdw>
                  </a:effectLst>
                  <a:latin typeface="Arial Unicode MS" pitchFamily="34" charset="-128"/>
                  <a:cs typeface="+mn-cs"/>
                </a:rPr>
                <a:t>6%</a:t>
              </a:r>
            </a:p>
            <a:p>
              <a:pPr algn="ctr" fontAlgn="auto">
                <a:spcBef>
                  <a:spcPts val="0"/>
                </a:spcBef>
                <a:spcAft>
                  <a:spcPts val="0"/>
                </a:spcAft>
                <a:defRPr/>
              </a:pPr>
              <a:r>
                <a:rPr lang="en-US" sz="1600" b="1" dirty="0">
                  <a:effectLst>
                    <a:outerShdw blurRad="38100" dist="38100" dir="2700000" algn="tl">
                      <a:srgbClr val="C0C0C0"/>
                    </a:outerShdw>
                  </a:effectLst>
                  <a:latin typeface="Arial Unicode MS" pitchFamily="34" charset="-128"/>
                  <a:cs typeface="+mn-cs"/>
                </a:rPr>
                <a:t>Apprenticeship</a:t>
              </a:r>
            </a:p>
          </p:txBody>
        </p:sp>
        <p:sp>
          <p:nvSpPr>
            <p:cNvPr id="9" name="Rectangle 7"/>
            <p:cNvSpPr>
              <a:spLocks noChangeArrowheads="1"/>
            </p:cNvSpPr>
            <p:nvPr/>
          </p:nvSpPr>
          <p:spPr bwMode="auto">
            <a:xfrm>
              <a:off x="2705431" y="2800574"/>
              <a:ext cx="1643532" cy="583335"/>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r>
                <a:rPr lang="en-US" sz="1600" b="1" dirty="0">
                  <a:effectLst>
                    <a:outerShdw blurRad="38100" dist="38100" dir="2700000" algn="tl">
                      <a:srgbClr val="C0C0C0"/>
                    </a:outerShdw>
                  </a:effectLst>
                  <a:latin typeface="Arial Unicode MS" pitchFamily="34" charset="-128"/>
                  <a:cs typeface="+mn-cs"/>
                </a:rPr>
                <a:t>34% to </a:t>
              </a:r>
            </a:p>
            <a:p>
              <a:pPr algn="ctr" fontAlgn="auto">
                <a:spcBef>
                  <a:spcPts val="0"/>
                </a:spcBef>
                <a:spcAft>
                  <a:spcPts val="0"/>
                </a:spcAft>
                <a:defRPr/>
              </a:pPr>
              <a:r>
                <a:rPr lang="en-US" sz="1600" b="1" dirty="0">
                  <a:effectLst>
                    <a:outerShdw blurRad="38100" dist="38100" dir="2700000" algn="tl">
                      <a:srgbClr val="C0C0C0"/>
                    </a:outerShdw>
                  </a:effectLst>
                  <a:latin typeface="Arial Unicode MS" pitchFamily="34" charset="-128"/>
                  <a:cs typeface="+mn-cs"/>
                </a:rPr>
                <a:t>University</a:t>
              </a:r>
            </a:p>
          </p:txBody>
        </p:sp>
      </p:grpSp>
      <p:sp>
        <p:nvSpPr>
          <p:cNvPr id="10" name="TextBox 9"/>
          <p:cNvSpPr txBox="1"/>
          <p:nvPr/>
        </p:nvSpPr>
        <p:spPr>
          <a:xfrm>
            <a:off x="2552700" y="796925"/>
            <a:ext cx="8001000" cy="769938"/>
          </a:xfrm>
          <a:prstGeom prst="rect">
            <a:avLst/>
          </a:prstGeom>
          <a:noFill/>
        </p:spPr>
        <p:txBody>
          <a:bodyPr>
            <a:spAutoFit/>
          </a:bodyPr>
          <a:lstStyle/>
          <a:p>
            <a:pPr eaLnBrk="1" fontAlgn="auto" hangingPunct="1">
              <a:spcBef>
                <a:spcPts val="0"/>
              </a:spcBef>
              <a:spcAft>
                <a:spcPts val="0"/>
              </a:spcAft>
              <a:defRPr/>
            </a:pPr>
            <a:r>
              <a:rPr lang="en-CA" sz="4400" dirty="0">
                <a:ln w="3175" cmpd="sng">
                  <a:noFill/>
                </a:ln>
                <a:solidFill>
                  <a:schemeClr val="tx1">
                    <a:lumMod val="85000"/>
                    <a:lumOff val="15000"/>
                  </a:schemeClr>
                </a:solidFill>
                <a:latin typeface="Britannic Bold" panose="020B0903060703020204" pitchFamily="34" charset="0"/>
                <a:ea typeface="+mj-ea"/>
                <a:cs typeface="+mj-cs"/>
              </a:rPr>
              <a:t>What the PROVINCE is saying</a:t>
            </a:r>
            <a:endParaRPr lang="en-US" sz="2200" dirty="0">
              <a:latin typeface="+mj-lt"/>
              <a:ea typeface="+mj-ea"/>
              <a:cs typeface="+mj-cs"/>
            </a:endParaRPr>
          </a:p>
        </p:txBody>
      </p:sp>
      <p:sp>
        <p:nvSpPr>
          <p:cNvPr id="11" name="Rectangle 8"/>
          <p:cNvSpPr>
            <a:spLocks noChangeArrowheads="1"/>
          </p:cNvSpPr>
          <p:nvPr/>
        </p:nvSpPr>
        <p:spPr bwMode="auto">
          <a:xfrm>
            <a:off x="7877175" y="2706688"/>
            <a:ext cx="1474788" cy="830262"/>
          </a:xfrm>
          <a:prstGeom prst="rect">
            <a:avLst/>
          </a:prstGeom>
          <a:noFill/>
          <a:ln w="9525">
            <a:noFill/>
            <a:miter lim="800000"/>
            <a:headEnd/>
            <a:tailEnd/>
          </a:ln>
          <a:effectLst/>
        </p:spPr>
        <p:txBody>
          <a:bodyPr wrap="none" anchor="ctr">
            <a:spAutoFit/>
          </a:bodyPr>
          <a:lstStyle/>
          <a:p>
            <a:pPr algn="ctr" fontAlgn="auto">
              <a:spcBef>
                <a:spcPts val="0"/>
              </a:spcBef>
              <a:spcAft>
                <a:spcPts val="0"/>
              </a:spcAft>
              <a:defRPr/>
            </a:pPr>
            <a:r>
              <a:rPr lang="en-US" sz="1600" b="1" dirty="0">
                <a:effectLst>
                  <a:outerShdw blurRad="38100" dist="38100" dir="2700000" algn="tl">
                    <a:srgbClr val="C0C0C0"/>
                  </a:outerShdw>
                </a:effectLst>
                <a:latin typeface="Arial Unicode MS" pitchFamily="34" charset="-128"/>
                <a:cs typeface="+mn-cs"/>
              </a:rPr>
              <a:t>15% Direct to </a:t>
            </a:r>
          </a:p>
          <a:p>
            <a:pPr algn="ctr" fontAlgn="auto">
              <a:spcBef>
                <a:spcPts val="0"/>
              </a:spcBef>
              <a:spcAft>
                <a:spcPts val="0"/>
              </a:spcAft>
              <a:defRPr/>
            </a:pPr>
            <a:r>
              <a:rPr lang="en-US" sz="1600" b="1" dirty="0">
                <a:effectLst>
                  <a:outerShdw blurRad="38100" dist="38100" dir="2700000" algn="tl">
                    <a:srgbClr val="C0C0C0"/>
                  </a:outerShdw>
                </a:effectLst>
                <a:latin typeface="Arial Unicode MS" pitchFamily="34" charset="-128"/>
                <a:cs typeface="+mn-cs"/>
              </a:rPr>
              <a:t>Workplace</a:t>
            </a:r>
          </a:p>
          <a:p>
            <a:pPr algn="ctr" fontAlgn="auto">
              <a:spcBef>
                <a:spcPts val="0"/>
              </a:spcBef>
              <a:spcAft>
                <a:spcPts val="0"/>
              </a:spcAft>
              <a:defRPr/>
            </a:pPr>
            <a:r>
              <a:rPr lang="en-US" sz="1600" b="1" dirty="0">
                <a:effectLst>
                  <a:outerShdw blurRad="38100" dist="38100" dir="2700000" algn="tl">
                    <a:srgbClr val="C0C0C0"/>
                  </a:outerShdw>
                </a:effectLst>
                <a:latin typeface="Arial Unicode MS" pitchFamily="34" charset="-128"/>
                <a:cs typeface="+mn-cs"/>
              </a:rPr>
              <a:t>With OSSD</a:t>
            </a:r>
          </a:p>
        </p:txBody>
      </p:sp>
      <p:sp>
        <p:nvSpPr>
          <p:cNvPr id="20486" name="TextBox 11"/>
          <p:cNvSpPr txBox="1">
            <a:spLocks noChangeArrowheads="1"/>
          </p:cNvSpPr>
          <p:nvPr/>
        </p:nvSpPr>
        <p:spPr bwMode="auto">
          <a:xfrm>
            <a:off x="8351838" y="4737100"/>
            <a:ext cx="1643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1600" b="1">
                <a:latin typeface="Arial Unicode MS" panose="020B0604020202020204" pitchFamily="34" charset="-128"/>
                <a:ea typeface="Arial Unicode MS" panose="020B0604020202020204" pitchFamily="34" charset="-128"/>
                <a:cs typeface="Arial Unicode MS" panose="020B0604020202020204" pitchFamily="34" charset="-128"/>
              </a:rPr>
              <a:t>25% to Workplace without OSSD</a:t>
            </a:r>
          </a:p>
        </p:txBody>
      </p:sp>
    </p:spTree>
    <p:extLst>
      <p:ext uri="{BB962C8B-B14F-4D97-AF65-F5344CB8AC3E}">
        <p14:creationId xmlns:p14="http://schemas.microsoft.com/office/powerpoint/2010/main" val="2674224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ln>
                  <a:noFill/>
                </a:ln>
                <a:latin typeface="Britannic Bold" panose="020B0903060703020204" pitchFamily="34" charset="0"/>
              </a:rPr>
              <a:t>6 Fears Busted</a:t>
            </a:r>
          </a:p>
        </p:txBody>
      </p:sp>
      <p:graphicFrame>
        <p:nvGraphicFramePr>
          <p:cNvPr id="6" name="Content Placeholder 5"/>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TextBox 6"/>
          <p:cNvSpPr txBox="1">
            <a:spLocks noChangeArrowheads="1"/>
          </p:cNvSpPr>
          <p:nvPr/>
        </p:nvSpPr>
        <p:spPr bwMode="auto">
          <a:xfrm>
            <a:off x="1365250" y="2889250"/>
            <a:ext cx="1146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1600">
                <a:solidFill>
                  <a:srgbClr val="FF0000"/>
                </a:solidFill>
                <a:latin typeface="Arial" panose="020B0604020202020204" pitchFamily="34" charset="0"/>
              </a:rPr>
              <a:t>I can’t afford it</a:t>
            </a:r>
            <a:endParaRPr lang="en-US" altLang="en-US" sz="1600">
              <a:latin typeface="Arial" panose="020B0604020202020204" pitchFamily="34" charset="0"/>
            </a:endParaRPr>
          </a:p>
        </p:txBody>
      </p:sp>
      <p:sp>
        <p:nvSpPr>
          <p:cNvPr id="22533" name="TextBox 8"/>
          <p:cNvSpPr txBox="1">
            <a:spLocks noChangeArrowheads="1"/>
          </p:cNvSpPr>
          <p:nvPr/>
        </p:nvSpPr>
        <p:spPr bwMode="auto">
          <a:xfrm>
            <a:off x="1106488" y="4953000"/>
            <a:ext cx="1377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1600">
                <a:solidFill>
                  <a:srgbClr val="FF0000"/>
                </a:solidFill>
                <a:latin typeface="Arial" panose="020B0604020202020204" pitchFamily="34" charset="0"/>
              </a:rPr>
              <a:t>It’s too </a:t>
            </a:r>
          </a:p>
          <a:p>
            <a:pPr algn="ctr" eaLnBrk="1" hangingPunct="1"/>
            <a:r>
              <a:rPr lang="en-US" altLang="en-US" sz="1600">
                <a:solidFill>
                  <a:srgbClr val="FF0000"/>
                </a:solidFill>
                <a:latin typeface="Arial" panose="020B0604020202020204" pitchFamily="34" charset="0"/>
              </a:rPr>
              <a:t>late</a:t>
            </a:r>
          </a:p>
        </p:txBody>
      </p:sp>
      <p:sp>
        <p:nvSpPr>
          <p:cNvPr id="22534" name="TextBox 2"/>
          <p:cNvSpPr txBox="1">
            <a:spLocks noChangeArrowheads="1"/>
          </p:cNvSpPr>
          <p:nvPr/>
        </p:nvSpPr>
        <p:spPr bwMode="auto">
          <a:xfrm>
            <a:off x="2197100" y="2886075"/>
            <a:ext cx="8470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buFont typeface="Arial" panose="020B0604020202020204" pitchFamily="34" charset="0"/>
              <a:buChar char="•"/>
            </a:pPr>
            <a:r>
              <a:rPr lang="en-US" altLang="en-US" sz="1600">
                <a:latin typeface="Arial" panose="020B0604020202020204" pitchFamily="34" charset="0"/>
              </a:rPr>
              <a:t>Approx. $4000.00 per year for tuition, books, fees</a:t>
            </a:r>
          </a:p>
          <a:p>
            <a:pPr eaLnBrk="1" hangingPunct="1">
              <a:buFont typeface="Arial" panose="020B0604020202020204" pitchFamily="34" charset="0"/>
              <a:buChar char="•"/>
            </a:pPr>
            <a:r>
              <a:rPr lang="en-US" altLang="en-US" sz="1600">
                <a:latin typeface="Arial" panose="020B0604020202020204" pitchFamily="34" charset="0"/>
              </a:rPr>
              <a:t>Scholarships, awards, bursaries</a:t>
            </a:r>
          </a:p>
          <a:p>
            <a:pPr eaLnBrk="1" hangingPunct="1">
              <a:buFont typeface="Arial" panose="020B0604020202020204" pitchFamily="34" charset="0"/>
              <a:buChar char="•"/>
            </a:pPr>
            <a:r>
              <a:rPr lang="en-US" altLang="en-US" sz="1600">
                <a:latin typeface="Arial" panose="020B0604020202020204" pitchFamily="34" charset="0"/>
              </a:rPr>
              <a:t>OSAP (financial aid)</a:t>
            </a:r>
          </a:p>
        </p:txBody>
      </p:sp>
      <p:sp>
        <p:nvSpPr>
          <p:cNvPr id="22535" name="TextBox 4"/>
          <p:cNvSpPr txBox="1">
            <a:spLocks noChangeArrowheads="1"/>
          </p:cNvSpPr>
          <p:nvPr/>
        </p:nvSpPr>
        <p:spPr bwMode="auto">
          <a:xfrm>
            <a:off x="2197100" y="4819650"/>
            <a:ext cx="8926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buFont typeface="Arial" panose="020B0604020202020204" pitchFamily="34" charset="0"/>
              <a:buChar char="•"/>
            </a:pPr>
            <a:r>
              <a:rPr lang="en-US" altLang="en-US" sz="1600">
                <a:latin typeface="Arial" panose="020B0604020202020204" pitchFamily="34" charset="0"/>
              </a:rPr>
              <a:t>February 1st is the college deadline</a:t>
            </a:r>
          </a:p>
          <a:p>
            <a:pPr eaLnBrk="1" hangingPunct="1">
              <a:buFont typeface="Arial" panose="020B0604020202020204" pitchFamily="34" charset="0"/>
              <a:buChar char="•"/>
            </a:pPr>
            <a:r>
              <a:rPr lang="en-US" altLang="en-US" sz="1600">
                <a:latin typeface="Arial" panose="020B0604020202020204" pitchFamily="34" charset="0"/>
              </a:rPr>
              <a:t>Some programs don’t fill immediately so you can continue to apply after February 1st</a:t>
            </a:r>
          </a:p>
          <a:p>
            <a:pPr eaLnBrk="1" hangingPunct="1">
              <a:buFont typeface="Arial" panose="020B0604020202020204" pitchFamily="34" charset="0"/>
              <a:buChar char="•"/>
            </a:pPr>
            <a:r>
              <a:rPr lang="en-US" altLang="en-US" sz="1600">
                <a:latin typeface="Arial" panose="020B0604020202020204" pitchFamily="34" charset="0"/>
              </a:rPr>
              <a:t>Some programs have a January start date so you can apply in the summer or even the fall</a:t>
            </a:r>
          </a:p>
        </p:txBody>
      </p:sp>
      <p:sp>
        <p:nvSpPr>
          <p:cNvPr id="22536" name="TextBox 9"/>
          <p:cNvSpPr txBox="1">
            <a:spLocks noChangeArrowheads="1"/>
          </p:cNvSpPr>
          <p:nvPr/>
        </p:nvSpPr>
        <p:spPr bwMode="auto">
          <a:xfrm>
            <a:off x="1174750" y="3937000"/>
            <a:ext cx="1700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1400">
                <a:solidFill>
                  <a:srgbClr val="FF0000"/>
                </a:solidFill>
                <a:latin typeface="Arial" panose="020B0604020202020204" pitchFamily="34" charset="0"/>
              </a:rPr>
              <a:t>Wrong </a:t>
            </a:r>
          </a:p>
          <a:p>
            <a:pPr algn="ctr" eaLnBrk="1" hangingPunct="1"/>
            <a:r>
              <a:rPr lang="en-US" altLang="en-US" sz="1400">
                <a:solidFill>
                  <a:srgbClr val="FF0000"/>
                </a:solidFill>
                <a:latin typeface="Arial" panose="020B0604020202020204" pitchFamily="34" charset="0"/>
              </a:rPr>
              <a:t>Program?</a:t>
            </a:r>
            <a:endParaRPr lang="en-US" altLang="en-US" sz="1400">
              <a:solidFill>
                <a:srgbClr val="FF0000"/>
              </a:solidFill>
            </a:endParaRPr>
          </a:p>
        </p:txBody>
      </p:sp>
      <p:sp>
        <p:nvSpPr>
          <p:cNvPr id="22537" name="TextBox 10"/>
          <p:cNvSpPr txBox="1">
            <a:spLocks noChangeArrowheads="1"/>
          </p:cNvSpPr>
          <p:nvPr/>
        </p:nvSpPr>
        <p:spPr bwMode="auto">
          <a:xfrm>
            <a:off x="2424113" y="3816350"/>
            <a:ext cx="850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buFont typeface="Arial" panose="020B0604020202020204" pitchFamily="34" charset="0"/>
              <a:buChar char="•"/>
            </a:pPr>
            <a:r>
              <a:rPr lang="en-US" altLang="en-US" sz="1600">
                <a:latin typeface="Arial" panose="020B0604020202020204" pitchFamily="34" charset="0"/>
              </a:rPr>
              <a:t>Visit a college campus to learn more about what is offered</a:t>
            </a:r>
          </a:p>
          <a:p>
            <a:pPr eaLnBrk="1" hangingPunct="1">
              <a:buFont typeface="Arial" panose="020B0604020202020204" pitchFamily="34" charset="0"/>
              <a:buChar char="•"/>
            </a:pPr>
            <a:r>
              <a:rPr lang="en-US" altLang="en-US" sz="1600">
                <a:latin typeface="Arial" panose="020B0604020202020204" pitchFamily="34" charset="0"/>
              </a:rPr>
              <a:t>Research colleges and programs at </a:t>
            </a:r>
            <a:r>
              <a:rPr lang="en-US" altLang="en-US" sz="1600" u="sng">
                <a:latin typeface="Arial" panose="020B0604020202020204" pitchFamily="34" charset="0"/>
              </a:rPr>
              <a:t>www.ontariocolleges.ca</a:t>
            </a:r>
          </a:p>
          <a:p>
            <a:pPr eaLnBrk="1" hangingPunct="1">
              <a:buFont typeface="Arial" panose="020B0604020202020204" pitchFamily="34" charset="0"/>
              <a:buChar char="•"/>
            </a:pPr>
            <a:r>
              <a:rPr lang="en-US" altLang="en-US" sz="1600">
                <a:latin typeface="Arial" panose="020B0604020202020204" pitchFamily="34" charset="0"/>
              </a:rPr>
              <a:t>Do an informational interview with someone who works in the field you’re interested in</a:t>
            </a:r>
          </a:p>
        </p:txBody>
      </p:sp>
    </p:spTree>
    <p:extLst>
      <p:ext uri="{BB962C8B-B14F-4D97-AF65-F5344CB8AC3E}">
        <p14:creationId xmlns:p14="http://schemas.microsoft.com/office/powerpoint/2010/main" val="1439667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ln>
                  <a:noFill/>
                </a:ln>
                <a:latin typeface="Britannic Bold" panose="020B0903060703020204" pitchFamily="34" charset="0"/>
              </a:rPr>
              <a:t>6 Fears Busted</a:t>
            </a:r>
          </a:p>
        </p:txBody>
      </p:sp>
      <p:graphicFrame>
        <p:nvGraphicFramePr>
          <p:cNvPr id="6" name="Content Placeholder 5"/>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TextBox 6"/>
          <p:cNvSpPr txBox="1">
            <a:spLocks noChangeArrowheads="1"/>
          </p:cNvSpPr>
          <p:nvPr/>
        </p:nvSpPr>
        <p:spPr bwMode="auto">
          <a:xfrm>
            <a:off x="973138" y="2925763"/>
            <a:ext cx="1600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1600">
                <a:solidFill>
                  <a:srgbClr val="FF0000"/>
                </a:solidFill>
                <a:latin typeface="Arial" panose="020B0604020202020204" pitchFamily="34" charset="0"/>
              </a:rPr>
              <a:t>I have </a:t>
            </a:r>
          </a:p>
          <a:p>
            <a:pPr algn="ctr" eaLnBrk="1" hangingPunct="1"/>
            <a:r>
              <a:rPr lang="en-US" altLang="en-US" sz="1600">
                <a:solidFill>
                  <a:srgbClr val="FF0000"/>
                </a:solidFill>
                <a:latin typeface="Arial" panose="020B0604020202020204" pitchFamily="34" charset="0"/>
              </a:rPr>
              <a:t>an IEP</a:t>
            </a:r>
            <a:endParaRPr lang="en-US" altLang="en-US" sz="1000">
              <a:solidFill>
                <a:srgbClr val="FF0000"/>
              </a:solidFill>
            </a:endParaRPr>
          </a:p>
        </p:txBody>
      </p:sp>
      <p:sp>
        <p:nvSpPr>
          <p:cNvPr id="24581" name="TextBox 7"/>
          <p:cNvSpPr txBox="1">
            <a:spLocks noChangeArrowheads="1"/>
          </p:cNvSpPr>
          <p:nvPr/>
        </p:nvSpPr>
        <p:spPr bwMode="auto">
          <a:xfrm>
            <a:off x="1689100" y="3902075"/>
            <a:ext cx="609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800">
                <a:solidFill>
                  <a:srgbClr val="FF0000"/>
                </a:solidFill>
              </a:rPr>
              <a:t>.</a:t>
            </a:r>
          </a:p>
        </p:txBody>
      </p:sp>
      <p:sp>
        <p:nvSpPr>
          <p:cNvPr id="24582" name="TextBox 2"/>
          <p:cNvSpPr txBox="1">
            <a:spLocks noChangeArrowheads="1"/>
          </p:cNvSpPr>
          <p:nvPr/>
        </p:nvSpPr>
        <p:spPr bwMode="auto">
          <a:xfrm>
            <a:off x="2228850" y="2849563"/>
            <a:ext cx="8934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buFont typeface="Arial" panose="020B0604020202020204" pitchFamily="34" charset="0"/>
              <a:buChar char="•"/>
            </a:pPr>
            <a:r>
              <a:rPr lang="en-US" altLang="en-US" sz="1600">
                <a:latin typeface="Arial" panose="020B0604020202020204" pitchFamily="34" charset="0"/>
              </a:rPr>
              <a:t>Most colleges have a centre for access to help people with learning and other disabilities</a:t>
            </a:r>
          </a:p>
          <a:p>
            <a:pPr eaLnBrk="1" hangingPunct="1">
              <a:buFont typeface="Arial" panose="020B0604020202020204" pitchFamily="34" charset="0"/>
              <a:buChar char="•"/>
            </a:pPr>
            <a:r>
              <a:rPr lang="en-US" altLang="en-US" sz="1600">
                <a:latin typeface="Arial" panose="020B0604020202020204" pitchFamily="34" charset="0"/>
              </a:rPr>
              <a:t>Staff can help you with accommodations that you may need for success</a:t>
            </a:r>
          </a:p>
          <a:p>
            <a:pPr eaLnBrk="1" hangingPunct="1">
              <a:buFont typeface="Arial" panose="020B0604020202020204" pitchFamily="34" charset="0"/>
              <a:buChar char="•"/>
            </a:pPr>
            <a:r>
              <a:rPr lang="en-US" altLang="en-US" sz="1600">
                <a:latin typeface="Arial" panose="020B0604020202020204" pitchFamily="34" charset="0"/>
              </a:rPr>
              <a:t>Technology exists that can assist you with your courses</a:t>
            </a:r>
          </a:p>
        </p:txBody>
      </p:sp>
      <p:sp>
        <p:nvSpPr>
          <p:cNvPr id="24583" name="TextBox 11"/>
          <p:cNvSpPr txBox="1">
            <a:spLocks noChangeArrowheads="1"/>
          </p:cNvSpPr>
          <p:nvPr/>
        </p:nvSpPr>
        <p:spPr bwMode="auto">
          <a:xfrm>
            <a:off x="1397000" y="4910138"/>
            <a:ext cx="749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1600">
                <a:solidFill>
                  <a:srgbClr val="FF0000"/>
                </a:solidFill>
                <a:latin typeface="Arial" panose="020B0604020202020204" pitchFamily="34" charset="0"/>
              </a:rPr>
              <a:t>No Time</a:t>
            </a:r>
          </a:p>
        </p:txBody>
      </p:sp>
      <p:sp>
        <p:nvSpPr>
          <p:cNvPr id="24584" name="TextBox 12"/>
          <p:cNvSpPr txBox="1">
            <a:spLocks noChangeArrowheads="1"/>
          </p:cNvSpPr>
          <p:nvPr/>
        </p:nvSpPr>
        <p:spPr bwMode="auto">
          <a:xfrm>
            <a:off x="2228850" y="4951413"/>
            <a:ext cx="866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buFont typeface="Arial" panose="020B0604020202020204" pitchFamily="34" charset="0"/>
              <a:buChar char="•"/>
            </a:pPr>
            <a:r>
              <a:rPr lang="en-US" altLang="en-US" sz="1600">
                <a:latin typeface="Arial" panose="020B0604020202020204" pitchFamily="34" charset="0"/>
              </a:rPr>
              <a:t>There are many options: one year certificates, stand-alone courses, 2 and 3 year diplomas</a:t>
            </a:r>
          </a:p>
          <a:p>
            <a:pPr eaLnBrk="1" hangingPunct="1">
              <a:buFont typeface="Arial" panose="020B0604020202020204" pitchFamily="34" charset="0"/>
              <a:buChar char="•"/>
            </a:pPr>
            <a:r>
              <a:rPr lang="en-US" altLang="en-US" sz="1600">
                <a:latin typeface="Arial" panose="020B0604020202020204" pitchFamily="34" charset="0"/>
              </a:rPr>
              <a:t>You might only attend school from September – April with four months in between to work</a:t>
            </a:r>
          </a:p>
        </p:txBody>
      </p:sp>
      <p:sp>
        <p:nvSpPr>
          <p:cNvPr id="24585" name="TextBox 13"/>
          <p:cNvSpPr txBox="1">
            <a:spLocks noChangeArrowheads="1"/>
          </p:cNvSpPr>
          <p:nvPr/>
        </p:nvSpPr>
        <p:spPr bwMode="auto">
          <a:xfrm>
            <a:off x="1390650" y="3946525"/>
            <a:ext cx="1206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1600">
                <a:solidFill>
                  <a:srgbClr val="FF0000"/>
                </a:solidFill>
                <a:latin typeface="Arial" panose="020B0604020202020204" pitchFamily="34" charset="0"/>
              </a:rPr>
              <a:t>University or Bust</a:t>
            </a:r>
            <a:endParaRPr lang="en-US" altLang="en-US" sz="1600">
              <a:solidFill>
                <a:srgbClr val="FF0000"/>
              </a:solidFill>
            </a:endParaRPr>
          </a:p>
        </p:txBody>
      </p:sp>
      <p:sp>
        <p:nvSpPr>
          <p:cNvPr id="24586" name="TextBox 14"/>
          <p:cNvSpPr txBox="1">
            <a:spLocks noChangeArrowheads="1"/>
          </p:cNvSpPr>
          <p:nvPr/>
        </p:nvSpPr>
        <p:spPr bwMode="auto">
          <a:xfrm>
            <a:off x="2486025" y="3798888"/>
            <a:ext cx="8410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buFont typeface="Arial" panose="020B0604020202020204" pitchFamily="34" charset="0"/>
              <a:buChar char="•"/>
            </a:pPr>
            <a:r>
              <a:rPr lang="en-US" altLang="en-US" sz="1600">
                <a:latin typeface="Arial" panose="020B0604020202020204" pitchFamily="34" charset="0"/>
              </a:rPr>
              <a:t>Some careers do require university but many do not</a:t>
            </a:r>
          </a:p>
          <a:p>
            <a:pPr eaLnBrk="1" hangingPunct="1">
              <a:buFont typeface="Arial" panose="020B0604020202020204" pitchFamily="34" charset="0"/>
              <a:buChar char="•"/>
            </a:pPr>
            <a:r>
              <a:rPr lang="en-US" altLang="en-US" sz="1600">
                <a:latin typeface="Arial" panose="020B0604020202020204" pitchFamily="34" charset="0"/>
              </a:rPr>
              <a:t>You can explore apprenticeship, college diplomas, college degrees and articulation to get where you want to go</a:t>
            </a:r>
          </a:p>
        </p:txBody>
      </p:sp>
    </p:spTree>
    <p:extLst>
      <p:ext uri="{BB962C8B-B14F-4D97-AF65-F5344CB8AC3E}">
        <p14:creationId xmlns:p14="http://schemas.microsoft.com/office/powerpoint/2010/main" val="1931111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ln>
                  <a:noFill/>
                </a:ln>
                <a:latin typeface="Britannic Bold" panose="020B0903060703020204" pitchFamily="34" charset="0"/>
              </a:rPr>
              <a:t>Video:  Picture Yourself @ College</a:t>
            </a:r>
          </a:p>
        </p:txBody>
      </p:sp>
      <p:sp>
        <p:nvSpPr>
          <p:cNvPr id="26627" name="Content Placeholder 2"/>
          <p:cNvSpPr>
            <a:spLocks noGrp="1"/>
          </p:cNvSpPr>
          <p:nvPr>
            <p:ph idx="1"/>
          </p:nvPr>
        </p:nvSpPr>
        <p:spPr>
          <a:xfrm>
            <a:off x="1295400" y="3171825"/>
            <a:ext cx="9601200" cy="990600"/>
          </a:xfrm>
        </p:spPr>
        <p:txBody>
          <a:bodyPr/>
          <a:lstStyle/>
          <a:p>
            <a:pPr marL="0" indent="0" algn="ctr" eaLnBrk="1" hangingPunct="1">
              <a:buFont typeface="Arial" panose="020B0604020202020204" pitchFamily="34" charset="0"/>
              <a:buNone/>
            </a:pPr>
            <a:r>
              <a:rPr lang="en-US" altLang="en-US" dirty="0" smtClean="0">
                <a:hlinkClick r:id="rId2"/>
              </a:rPr>
              <a:t>Click Here for Picture Yourself @ College Video</a:t>
            </a:r>
            <a:endParaRPr lang="en-US" altLang="en-US" dirty="0" smtClean="0"/>
          </a:p>
        </p:txBody>
      </p:sp>
    </p:spTree>
    <p:extLst>
      <p:ext uri="{BB962C8B-B14F-4D97-AF65-F5344CB8AC3E}">
        <p14:creationId xmlns:p14="http://schemas.microsoft.com/office/powerpoint/2010/main" val="3842496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ln>
                  <a:noFill/>
                </a:ln>
                <a:latin typeface="Britannic Bold" panose="020B0903060703020204" pitchFamily="34" charset="0"/>
              </a:rPr>
              <a:t>Pathways Within College</a:t>
            </a:r>
          </a:p>
        </p:txBody>
      </p:sp>
      <p:sp>
        <p:nvSpPr>
          <p:cNvPr id="27651" name="Content Placeholder 2"/>
          <p:cNvSpPr>
            <a:spLocks noGrp="1"/>
          </p:cNvSpPr>
          <p:nvPr>
            <p:ph idx="1"/>
          </p:nvPr>
        </p:nvSpPr>
        <p:spPr>
          <a:xfrm>
            <a:off x="1295400" y="2447925"/>
            <a:ext cx="9601200" cy="3652838"/>
          </a:xfrm>
        </p:spPr>
        <p:txBody>
          <a:bodyPr/>
          <a:lstStyle/>
          <a:p>
            <a:pPr eaLnBrk="1" hangingPunct="1"/>
            <a:r>
              <a:rPr lang="en-US" altLang="en-US" smtClean="0"/>
              <a:t>Pathways within college:  diplomas, one year certificates, apprenticeship training, articulation agreements, college degrees</a:t>
            </a:r>
          </a:p>
          <a:p>
            <a:pPr eaLnBrk="1" hangingPunct="1"/>
            <a:r>
              <a:rPr lang="en-US" altLang="en-US" smtClean="0"/>
              <a:t>Using </a:t>
            </a:r>
            <a:r>
              <a:rPr lang="en-US" altLang="en-US" smtClean="0">
                <a:hlinkClick r:id="rId3"/>
              </a:rPr>
              <a:t>ontariocolleges.ca</a:t>
            </a:r>
            <a:r>
              <a:rPr lang="en-US" altLang="en-US" smtClean="0"/>
              <a:t> and</a:t>
            </a:r>
            <a:r>
              <a:rPr lang="en-US" altLang="en-US" smtClean="0">
                <a:hlinkClick r:id="rId4"/>
              </a:rPr>
              <a:t>georgiancollege.ca</a:t>
            </a:r>
            <a:r>
              <a:rPr lang="en-US" altLang="en-US" smtClean="0"/>
              <a:t> as resources, each group researches the following elements of their pathway:	</a:t>
            </a:r>
          </a:p>
          <a:p>
            <a:pPr lvl="3" eaLnBrk="1" hangingPunct="1"/>
            <a:r>
              <a:rPr lang="en-US" altLang="en-US" sz="2000" smtClean="0"/>
              <a:t>Duration of the pathway (how long will it take to finish?)</a:t>
            </a:r>
          </a:p>
          <a:p>
            <a:pPr lvl="3" eaLnBrk="1" hangingPunct="1"/>
            <a:r>
              <a:rPr lang="en-US" altLang="en-US" sz="2000" smtClean="0"/>
              <a:t>Estimated cost of the pathway</a:t>
            </a:r>
          </a:p>
          <a:p>
            <a:pPr lvl="3" eaLnBrk="1" hangingPunct="1"/>
            <a:r>
              <a:rPr lang="en-US" altLang="en-US" sz="2000" smtClean="0"/>
              <a:t>Three examples of the type of programs they can take within the pathway</a:t>
            </a:r>
          </a:p>
        </p:txBody>
      </p:sp>
    </p:spTree>
    <p:extLst>
      <p:ext uri="{BB962C8B-B14F-4D97-AF65-F5344CB8AC3E}">
        <p14:creationId xmlns:p14="http://schemas.microsoft.com/office/powerpoint/2010/main" val="908133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ln>
                  <a:noFill/>
                </a:ln>
                <a:latin typeface="Britannic Bold" panose="020B0903060703020204" pitchFamily="34" charset="0"/>
              </a:rPr>
              <a:t>Wrap Up</a:t>
            </a:r>
          </a:p>
        </p:txBody>
      </p:sp>
      <p:sp>
        <p:nvSpPr>
          <p:cNvPr id="29699" name="Content Placeholder 2"/>
          <p:cNvSpPr>
            <a:spLocks noGrp="1"/>
          </p:cNvSpPr>
          <p:nvPr>
            <p:ph idx="1"/>
          </p:nvPr>
        </p:nvSpPr>
        <p:spPr/>
        <p:txBody>
          <a:bodyPr/>
          <a:lstStyle/>
          <a:p>
            <a:pPr eaLnBrk="1" hangingPunct="1"/>
            <a:r>
              <a:rPr lang="en-US" altLang="en-US" smtClean="0"/>
              <a:t>Go to </a:t>
            </a:r>
            <a:r>
              <a:rPr lang="en-US" altLang="en-US" smtClean="0">
                <a:hlinkClick r:id="rId3"/>
              </a:rPr>
              <a:t>centrallakes.ca</a:t>
            </a:r>
            <a:endParaRPr lang="en-US" altLang="en-US" smtClean="0"/>
          </a:p>
          <a:p>
            <a:pPr eaLnBrk="1" hangingPunct="1"/>
            <a:r>
              <a:rPr lang="en-US" altLang="en-US" smtClean="0"/>
              <a:t>Search “Course Info”</a:t>
            </a:r>
          </a:p>
          <a:p>
            <a:pPr eaLnBrk="1" hangingPunct="1"/>
            <a:r>
              <a:rPr lang="en-US" altLang="en-US" smtClean="0"/>
              <a:t>Search Fall, Winter, Spring dual credits</a:t>
            </a:r>
          </a:p>
          <a:p>
            <a:pPr eaLnBrk="1" hangingPunct="1"/>
            <a:r>
              <a:rPr lang="en-US" altLang="en-US" smtClean="0"/>
              <a:t>Find a dual credit(s) that is of interest to you and list on your group worksheet</a:t>
            </a:r>
          </a:p>
        </p:txBody>
      </p:sp>
    </p:spTree>
    <p:extLst>
      <p:ext uri="{BB962C8B-B14F-4D97-AF65-F5344CB8AC3E}">
        <p14:creationId xmlns:p14="http://schemas.microsoft.com/office/powerpoint/2010/main" val="3545690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TotalTime>
  <Words>565</Words>
  <Application>Microsoft Office PowerPoint</Application>
  <PresentationFormat>Widescreen</PresentationFormat>
  <Paragraphs>73</Paragraphs>
  <Slides>8</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 Unicode MS</vt:lpstr>
      <vt:lpstr>Arial</vt:lpstr>
      <vt:lpstr>Britannic Bold</vt:lpstr>
      <vt:lpstr>Calibri</vt:lpstr>
      <vt:lpstr>Garamond</vt:lpstr>
      <vt:lpstr>Lucida Handwriting</vt:lpstr>
      <vt:lpstr>Organic</vt:lpstr>
      <vt:lpstr>Document</vt:lpstr>
      <vt:lpstr>Can You Picture Yourself</vt:lpstr>
      <vt:lpstr>Student Poll</vt:lpstr>
      <vt:lpstr>PowerPoint Presentation</vt:lpstr>
      <vt:lpstr>6 Fears Busted</vt:lpstr>
      <vt:lpstr>6 Fears Busted</vt:lpstr>
      <vt:lpstr>Video:  Picture Yourself @ College</vt:lpstr>
      <vt:lpstr>Pathways Within College</vt:lpstr>
      <vt:lpstr>Wrap Up</vt:lpstr>
    </vt:vector>
  </TitlesOfParts>
  <Company>Georgian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Picture Yourself</dc:title>
  <dc:creator>Carolyn Cameron</dc:creator>
  <cp:lastModifiedBy>Carolyn Cameron</cp:lastModifiedBy>
  <cp:revision>3</cp:revision>
  <dcterms:created xsi:type="dcterms:W3CDTF">2016-10-24T15:43:23Z</dcterms:created>
  <dcterms:modified xsi:type="dcterms:W3CDTF">2016-10-24T15:49:33Z</dcterms:modified>
</cp:coreProperties>
</file>